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322" r:id="rId5"/>
    <p:sldId id="259" r:id="rId6"/>
    <p:sldId id="260" r:id="rId7"/>
    <p:sldId id="262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64" r:id="rId19"/>
    <p:sldId id="296" r:id="rId20"/>
    <p:sldId id="298" r:id="rId21"/>
    <p:sldId id="337" r:id="rId22"/>
    <p:sldId id="299" r:id="rId23"/>
    <p:sldId id="300" r:id="rId24"/>
    <p:sldId id="301" r:id="rId25"/>
    <p:sldId id="302" r:id="rId26"/>
    <p:sldId id="303" r:id="rId27"/>
    <p:sldId id="356" r:id="rId28"/>
    <p:sldId id="338" r:id="rId29"/>
    <p:sldId id="354" r:id="rId30"/>
    <p:sldId id="285" r:id="rId31"/>
    <p:sldId id="304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17" r:id="rId52"/>
    <p:sldId id="318" r:id="rId53"/>
    <p:sldId id="323" r:id="rId54"/>
    <p:sldId id="324" r:id="rId55"/>
    <p:sldId id="325" r:id="rId56"/>
    <p:sldId id="319" r:id="rId57"/>
    <p:sldId id="320" r:id="rId58"/>
    <p:sldId id="321" r:id="rId59"/>
    <p:sldId id="326" r:id="rId60"/>
    <p:sldId id="327" r:id="rId61"/>
    <p:sldId id="355" r:id="rId62"/>
    <p:sldId id="339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297" r:id="rId74"/>
    <p:sldId id="351" r:id="rId75"/>
    <p:sldId id="352" r:id="rId76"/>
    <p:sldId id="353" r:id="rId77"/>
    <p:sldId id="269" r:id="rId78"/>
    <p:sldId id="340" r:id="rId79"/>
    <p:sldId id="272" r:id="rId8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6" d="100"/>
          <a:sy n="76" d="100"/>
        </p:scale>
        <p:origin x="510" y="120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0AF96-58A7-483C-A1BB-9162511C733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BCCA9-C2A6-4558-8D0D-B186A6175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4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7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단순히 보여지고 선택할 수 있는 공간</a:t>
            </a:r>
            <a:r>
              <a:rPr lang="en-US" altLang="ko-KR" dirty="0"/>
              <a:t>. </a:t>
            </a:r>
            <a:r>
              <a:rPr lang="ko-KR" altLang="en-US" dirty="0"/>
              <a:t>보여지는 데이터들 아래에 무수히 많은 </a:t>
            </a:r>
            <a:r>
              <a:rPr lang="en-US" altLang="ko-KR" dirty="0"/>
              <a:t>input</a:t>
            </a:r>
            <a:r>
              <a:rPr lang="ko-KR" altLang="en-US" dirty="0"/>
              <a:t>태그가 </a:t>
            </a:r>
            <a:r>
              <a:rPr lang="en-US" altLang="ko-KR" dirty="0"/>
              <a:t>hidden </a:t>
            </a:r>
            <a:r>
              <a:rPr lang="ko-KR" altLang="en-US" dirty="0"/>
              <a:t>타입으로 그 값들을 가지고 있다</a:t>
            </a:r>
            <a:r>
              <a:rPr lang="en-US" altLang="ko-KR" dirty="0"/>
              <a:t>. </a:t>
            </a:r>
            <a:r>
              <a:rPr lang="ko-KR" altLang="en-US" dirty="0"/>
              <a:t>결제하기 버튼을 누르게 되면 해당정보를 통해 결제가 완료되고</a:t>
            </a:r>
            <a:r>
              <a:rPr lang="en-US" altLang="ko-KR" dirty="0"/>
              <a:t>, </a:t>
            </a:r>
            <a:r>
              <a:rPr lang="ko-KR" altLang="en-US" dirty="0"/>
              <a:t>이 후 결제 내역 테이블로 정보가 넘어가면서 상품에 대한 구매 테이블에 레코드가 추가되게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0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9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0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65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가입을 하고 관리자로부터 가입승인을 받은 브랜드는 상품을 등록할 수 있는 상태가 됩니다</a:t>
            </a:r>
            <a:r>
              <a:rPr lang="en-US" altLang="ko-KR" dirty="0"/>
              <a:t>. </a:t>
            </a:r>
            <a:r>
              <a:rPr lang="ko-KR" altLang="en-US" dirty="0"/>
              <a:t>상품이 일반회원에게 보여지고 구매가 이루어지기까지 많은 등록절차가 있는데</a:t>
            </a:r>
            <a:r>
              <a:rPr lang="en-US" altLang="ko-KR" dirty="0"/>
              <a:t>, </a:t>
            </a:r>
            <a:r>
              <a:rPr lang="ko-KR" altLang="en-US" dirty="0"/>
              <a:t>그중 첫번째가 상품자체에 대한 정보를 등록하는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86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상품을 등록할 때</a:t>
            </a:r>
            <a:r>
              <a:rPr lang="en-US" altLang="ko-KR" dirty="0"/>
              <a:t>, </a:t>
            </a:r>
            <a:r>
              <a:rPr lang="ko-KR" altLang="en-US" dirty="0"/>
              <a:t>가장 중요한 것은 상품의 분류를 정하는 것입니다</a:t>
            </a:r>
            <a:r>
              <a:rPr lang="en-US" altLang="ko-KR" dirty="0"/>
              <a:t>. </a:t>
            </a:r>
            <a:r>
              <a:rPr lang="ko-KR" altLang="en-US" dirty="0"/>
              <a:t>그 이유는</a:t>
            </a:r>
            <a:r>
              <a:rPr lang="en-US" altLang="ko-KR" dirty="0"/>
              <a:t>, </a:t>
            </a:r>
            <a:r>
              <a:rPr lang="ko-KR" altLang="en-US" dirty="0"/>
              <a:t>대분류에는 상의와 하의</a:t>
            </a:r>
            <a:r>
              <a:rPr lang="en-US" altLang="ko-KR" dirty="0"/>
              <a:t> </a:t>
            </a:r>
            <a:r>
              <a:rPr lang="ko-KR" altLang="en-US" dirty="0"/>
              <a:t>뿐만 아니라 신발이 있는데</a:t>
            </a:r>
            <a:r>
              <a:rPr lang="en-US" altLang="ko-KR" dirty="0"/>
              <a:t>, </a:t>
            </a:r>
            <a:r>
              <a:rPr lang="ko-KR" altLang="en-US" dirty="0"/>
              <a:t>이들의 사이즈를 관리하는 체계가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9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등록된 상품이 유저들이 사용하는 공간의 페이지의 </a:t>
            </a:r>
            <a:r>
              <a:rPr lang="ko-KR" altLang="en-US" dirty="0" err="1"/>
              <a:t>메인에</a:t>
            </a:r>
            <a:r>
              <a:rPr lang="ko-KR" altLang="en-US" dirty="0"/>
              <a:t> 뜨게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en-US" altLang="ko-KR" dirty="0" err="1"/>
              <a:t>order_by</a:t>
            </a:r>
            <a:r>
              <a:rPr lang="en-US" altLang="ko-KR" dirty="0"/>
              <a:t>()</a:t>
            </a:r>
            <a:r>
              <a:rPr lang="ko-KR" altLang="en-US" dirty="0"/>
              <a:t>메소드를 사용하여 등록일자순</a:t>
            </a:r>
            <a:r>
              <a:rPr lang="en-US" altLang="ko-KR" dirty="0"/>
              <a:t>/</a:t>
            </a:r>
            <a:r>
              <a:rPr lang="ko-KR" altLang="en-US" dirty="0" err="1"/>
              <a:t>가격순</a:t>
            </a:r>
            <a:r>
              <a:rPr lang="en-US" altLang="ko-KR" dirty="0"/>
              <a:t>/</a:t>
            </a:r>
            <a:r>
              <a:rPr lang="ko-KR" altLang="en-US" dirty="0"/>
              <a:t>할인순의 정렬을 하는 기능을 추가했습니다</a:t>
            </a:r>
            <a:r>
              <a:rPr lang="en-US" altLang="ko-KR" dirty="0"/>
              <a:t>.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상품을 띄워주는데 어떻게 처리를 하였나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말해주기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이게 어려웠던 이유는 아이템의 </a:t>
            </a:r>
            <a:r>
              <a:rPr lang="ko-KR" altLang="en-US" dirty="0" err="1">
                <a:sym typeface="Wingdings" panose="05000000000000000000" pitchFamily="2" charset="2"/>
              </a:rPr>
              <a:t>이미가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여러개이ㅣ때문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0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최상단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54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BCCA9-C2A6-4558-8D0D-B186A6175B4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2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21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3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7.png"/><Relationship Id="rId10" Type="http://schemas.openxmlformats.org/officeDocument/2006/relationships/image" Target="../media/image15.png"/><Relationship Id="rId19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23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3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2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25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8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49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2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그룹 1001">
            <a:extLst>
              <a:ext uri="{FF2B5EF4-FFF2-40B4-BE49-F238E27FC236}">
                <a16:creationId xmlns:a16="http://schemas.microsoft.com/office/drawing/2014/main" id="{943267E2-5E10-0101-B3ED-C84CDAA558F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6336508" cy="10285714"/>
          </a:xfrm>
        </p:grpSpPr>
        <p:pic>
          <p:nvPicPr>
            <p:cNvPr id="993" name="Object 2">
              <a:extLst>
                <a:ext uri="{FF2B5EF4-FFF2-40B4-BE49-F238E27FC236}">
                  <a16:creationId xmlns:a16="http://schemas.microsoft.com/office/drawing/2014/main" id="{982768E1-9D15-0D1A-0B01-98CA103C5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20" name="Object 1">
            <a:extLst>
              <a:ext uri="{FF2B5EF4-FFF2-40B4-BE49-F238E27FC236}">
                <a16:creationId xmlns:a16="http://schemas.microsoft.com/office/drawing/2014/main" id="{EDC6D711-36B4-3244-0600-4530227F33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8227" y="3606777"/>
            <a:ext cx="8038546" cy="1521922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A635A638-55B7-CD16-64FE-C3DEC8161C8E}"/>
              </a:ext>
            </a:extLst>
          </p:cNvPr>
          <p:cNvGrpSpPr/>
          <p:nvPr/>
        </p:nvGrpSpPr>
        <p:grpSpPr>
          <a:xfrm>
            <a:off x="13365199" y="3723150"/>
            <a:ext cx="2687931" cy="2687931"/>
            <a:chOff x="13365199" y="3723150"/>
            <a:chExt cx="2687931" cy="2687931"/>
          </a:xfrm>
        </p:grpSpPr>
        <p:pic>
          <p:nvPicPr>
            <p:cNvPr id="22" name="Object 3">
              <a:extLst>
                <a:ext uri="{FF2B5EF4-FFF2-40B4-BE49-F238E27FC236}">
                  <a16:creationId xmlns:a16="http://schemas.microsoft.com/office/drawing/2014/main" id="{1D840CFB-7351-E6D0-A8B8-11FB8D0D1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1233" y="2379185"/>
              <a:ext cx="5375861" cy="5375861"/>
            </a:xfrm>
            <a:prstGeom prst="rect">
              <a:avLst/>
            </a:prstGeom>
          </p:spPr>
        </p:pic>
        <p:pic>
          <p:nvPicPr>
            <p:cNvPr id="23" name="Object 4">
              <a:extLst>
                <a:ext uri="{FF2B5EF4-FFF2-40B4-BE49-F238E27FC236}">
                  <a16:creationId xmlns:a16="http://schemas.microsoft.com/office/drawing/2014/main" id="{DDAC34BE-523F-5E23-ED55-22EB0E8F4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199" y="3723150"/>
              <a:ext cx="2687931" cy="2687931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79E40CE5-CD6B-31BD-759C-73B6742D8BFE}"/>
              </a:ext>
            </a:extLst>
          </p:cNvPr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25" name="Object 7">
              <a:extLst>
                <a:ext uri="{FF2B5EF4-FFF2-40B4-BE49-F238E27FC236}">
                  <a16:creationId xmlns:a16="http://schemas.microsoft.com/office/drawing/2014/main" id="{658380D2-4665-599D-7DAA-FFE90D38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348EB2C1-1C73-5284-A3FC-9B78102C7F85}"/>
              </a:ext>
            </a:extLst>
          </p:cNvPr>
          <p:cNvGrpSpPr/>
          <p:nvPr/>
        </p:nvGrpSpPr>
        <p:grpSpPr>
          <a:xfrm>
            <a:off x="-475610" y="0"/>
            <a:ext cx="18761324" cy="532895"/>
            <a:chOff x="-475610" y="0"/>
            <a:chExt cx="18761324" cy="532895"/>
          </a:xfrm>
        </p:grpSpPr>
        <p:pic>
          <p:nvPicPr>
            <p:cNvPr id="27" name="Object 10">
              <a:extLst>
                <a:ext uri="{FF2B5EF4-FFF2-40B4-BE49-F238E27FC236}">
                  <a16:creationId xmlns:a16="http://schemas.microsoft.com/office/drawing/2014/main" id="{9B3628F3-6FCB-3B43-99FA-47C3A2FF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5610" y="0"/>
              <a:ext cx="18761324" cy="532895"/>
            </a:xfrm>
            <a:prstGeom prst="rect">
              <a:avLst/>
            </a:prstGeom>
          </p:spPr>
        </p:pic>
      </p:grpSp>
      <p:pic>
        <p:nvPicPr>
          <p:cNvPr id="28" name="Object 12">
            <a:extLst>
              <a:ext uri="{FF2B5EF4-FFF2-40B4-BE49-F238E27FC236}">
                <a16:creationId xmlns:a16="http://schemas.microsoft.com/office/drawing/2014/main" id="{31DF453D-CCF8-B7C8-F242-0EEB60FD506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129" y="2139640"/>
            <a:ext cx="7024285" cy="2157247"/>
          </a:xfrm>
          <a:prstGeom prst="rect">
            <a:avLst/>
          </a:prstGeom>
        </p:spPr>
      </p:pic>
      <p:pic>
        <p:nvPicPr>
          <p:cNvPr id="29" name="Object 13">
            <a:extLst>
              <a:ext uri="{FF2B5EF4-FFF2-40B4-BE49-F238E27FC236}">
                <a16:creationId xmlns:a16="http://schemas.microsoft.com/office/drawing/2014/main" id="{98F2AFDE-59C7-187F-3F0C-75608DA1696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67665" y="4785526"/>
            <a:ext cx="1885174" cy="569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BA52C9-9BF0-2BB7-5DCC-1C9B570CFF7D}"/>
              </a:ext>
            </a:extLst>
          </p:cNvPr>
          <p:cNvSpPr txBox="1"/>
          <p:nvPr/>
        </p:nvSpPr>
        <p:spPr>
          <a:xfrm>
            <a:off x="14935200" y="7885635"/>
            <a:ext cx="301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조명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이거사조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1774507-954D-F122-32C8-1276C883B11E}"/>
              </a:ext>
            </a:extLst>
          </p:cNvPr>
          <p:cNvGrpSpPr/>
          <p:nvPr/>
        </p:nvGrpSpPr>
        <p:grpSpPr>
          <a:xfrm>
            <a:off x="19200890" y="0"/>
            <a:ext cx="6336508" cy="10285714"/>
            <a:chOff x="0" y="0"/>
            <a:chExt cx="6336508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68B17553-54FE-FFE3-1EDC-EBAD9460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6" name="Object 4">
            <a:extLst>
              <a:ext uri="{FF2B5EF4-FFF2-40B4-BE49-F238E27FC236}">
                <a16:creationId xmlns:a16="http://schemas.microsoft.com/office/drawing/2014/main" id="{EB810676-B0BD-744A-6FF2-077B76A6DF2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79110" y="1996613"/>
            <a:ext cx="4368646" cy="1239598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70671817-855D-7B7C-92F8-991B72930DE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460139" y="1278230"/>
            <a:ext cx="2582470" cy="659765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D3803C50-9A7D-3F5A-B898-D35562D8B1B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060506" y="1082625"/>
            <a:ext cx="1364759" cy="1411092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7100F85-A237-FB58-71EF-B1135CE68957}"/>
              </a:ext>
            </a:extLst>
          </p:cNvPr>
          <p:cNvGrpSpPr/>
          <p:nvPr/>
        </p:nvGrpSpPr>
        <p:grpSpPr>
          <a:xfrm>
            <a:off x="27214782" y="1083257"/>
            <a:ext cx="3660833" cy="21178"/>
            <a:chOff x="8013892" y="1083257"/>
            <a:chExt cx="3660833" cy="21178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7C15C393-8B79-6094-905E-940AC8446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3892" y="1083257"/>
              <a:ext cx="3660833" cy="21178"/>
            </a:xfrm>
            <a:prstGeom prst="rect">
              <a:avLst/>
            </a:prstGeom>
          </p:spPr>
        </p:pic>
      </p:grpSp>
      <p:pic>
        <p:nvPicPr>
          <p:cNvPr id="11" name="Object 10">
            <a:extLst>
              <a:ext uri="{FF2B5EF4-FFF2-40B4-BE49-F238E27FC236}">
                <a16:creationId xmlns:a16="http://schemas.microsoft.com/office/drawing/2014/main" id="{E3B15C31-07E4-8FC0-D3D3-51859999202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743368" y="1031925"/>
            <a:ext cx="2756432" cy="1159022"/>
          </a:xfrm>
          <a:prstGeom prst="rect">
            <a:avLst/>
          </a:prstGeom>
        </p:spPr>
      </p:pic>
      <p:pic>
        <p:nvPicPr>
          <p:cNvPr id="12" name="Object 11">
            <a:extLst>
              <a:ext uri="{FF2B5EF4-FFF2-40B4-BE49-F238E27FC236}">
                <a16:creationId xmlns:a16="http://schemas.microsoft.com/office/drawing/2014/main" id="{5363D92E-855C-B5C2-6F6F-9FD1FEBF1823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508880" y="1092148"/>
            <a:ext cx="1590949" cy="1402368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56DCB51D-94A8-0871-287D-C22A619BFA1C}"/>
              </a:ext>
            </a:extLst>
          </p:cNvPr>
          <p:cNvGrpSpPr/>
          <p:nvPr/>
        </p:nvGrpSpPr>
        <p:grpSpPr>
          <a:xfrm>
            <a:off x="32653594" y="1083257"/>
            <a:ext cx="3660833" cy="21178"/>
            <a:chOff x="13452704" y="1083257"/>
            <a:chExt cx="3660833" cy="21178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2E82A97-CBE7-9289-70B9-BA0EEC9D3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52704" y="1083257"/>
              <a:ext cx="3660833" cy="21178"/>
            </a:xfrm>
            <a:prstGeom prst="rect">
              <a:avLst/>
            </a:prstGeom>
          </p:spPr>
        </p:pic>
      </p:grpSp>
      <p:pic>
        <p:nvPicPr>
          <p:cNvPr id="15" name="Object 15">
            <a:extLst>
              <a:ext uri="{FF2B5EF4-FFF2-40B4-BE49-F238E27FC236}">
                <a16:creationId xmlns:a16="http://schemas.microsoft.com/office/drawing/2014/main" id="{FD522B54-7243-5B99-970E-7688EFD177B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420730" y="4288626"/>
            <a:ext cx="2622080" cy="1149499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73926EA7-7069-D208-1CC7-93BFD668206E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068125" y="4337862"/>
            <a:ext cx="1590949" cy="1402368"/>
          </a:xfrm>
          <a:prstGeom prst="rect">
            <a:avLst/>
          </a:prstGeom>
        </p:spPr>
      </p:pic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7AA2DF31-F1CB-F946-211E-1EB834212DC9}"/>
              </a:ext>
            </a:extLst>
          </p:cNvPr>
          <p:cNvGrpSpPr/>
          <p:nvPr/>
        </p:nvGrpSpPr>
        <p:grpSpPr>
          <a:xfrm>
            <a:off x="27214782" y="4328971"/>
            <a:ext cx="3660833" cy="21178"/>
            <a:chOff x="8013892" y="4328971"/>
            <a:chExt cx="3660833" cy="21178"/>
          </a:xfrm>
        </p:grpSpPr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A0C276D9-D4F9-45E0-A061-71FFF9B7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3892" y="4328971"/>
              <a:ext cx="3660833" cy="21178"/>
            </a:xfrm>
            <a:prstGeom prst="rect">
              <a:avLst/>
            </a:prstGeom>
          </p:spPr>
        </p:pic>
      </p:grpSp>
      <p:pic>
        <p:nvPicPr>
          <p:cNvPr id="19" name="Object 20">
            <a:extLst>
              <a:ext uri="{FF2B5EF4-FFF2-40B4-BE49-F238E27FC236}">
                <a16:creationId xmlns:a16="http://schemas.microsoft.com/office/drawing/2014/main" id="{B33A7867-88A4-0290-72E5-89815BBAA78C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423059" y="4283344"/>
            <a:ext cx="2076623" cy="1159022"/>
          </a:xfrm>
          <a:prstGeom prst="rect">
            <a:avLst/>
          </a:prstGeom>
        </p:spPr>
      </p:pic>
      <p:pic>
        <p:nvPicPr>
          <p:cNvPr id="30" name="Object 21">
            <a:extLst>
              <a:ext uri="{FF2B5EF4-FFF2-40B4-BE49-F238E27FC236}">
                <a16:creationId xmlns:a16="http://schemas.microsoft.com/office/drawing/2014/main" id="{92CC1090-5060-DF4E-910C-0141A228C0D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516499" y="4337862"/>
            <a:ext cx="1627140" cy="1402368"/>
          </a:xfrm>
          <a:prstGeom prst="rect">
            <a:avLst/>
          </a:prstGeom>
        </p:spPr>
      </p:pic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B5A24F7B-F830-5A09-78BB-476C9AB2EF37}"/>
              </a:ext>
            </a:extLst>
          </p:cNvPr>
          <p:cNvGrpSpPr/>
          <p:nvPr/>
        </p:nvGrpSpPr>
        <p:grpSpPr>
          <a:xfrm>
            <a:off x="32653594" y="4328971"/>
            <a:ext cx="3660833" cy="21178"/>
            <a:chOff x="13452704" y="4328971"/>
            <a:chExt cx="3660833" cy="21178"/>
          </a:xfrm>
        </p:grpSpPr>
        <p:pic>
          <p:nvPicPr>
            <p:cNvPr id="994" name="Object 23">
              <a:extLst>
                <a:ext uri="{FF2B5EF4-FFF2-40B4-BE49-F238E27FC236}">
                  <a16:creationId xmlns:a16="http://schemas.microsoft.com/office/drawing/2014/main" id="{8E227853-FBAF-95D9-3740-A60457B4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52704" y="4328971"/>
              <a:ext cx="3660833" cy="21178"/>
            </a:xfrm>
            <a:prstGeom prst="rect">
              <a:avLst/>
            </a:prstGeom>
          </p:spPr>
        </p:pic>
      </p:grpSp>
      <p:pic>
        <p:nvPicPr>
          <p:cNvPr id="995" name="Object 25">
            <a:extLst>
              <a:ext uri="{FF2B5EF4-FFF2-40B4-BE49-F238E27FC236}">
                <a16:creationId xmlns:a16="http://schemas.microsoft.com/office/drawing/2014/main" id="{F83D2DF8-E5F4-CC72-C5BF-CF93FBA3ACD5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361291" y="5447839"/>
            <a:ext cx="1579701" cy="1516035"/>
          </a:xfrm>
          <a:prstGeom prst="rect">
            <a:avLst/>
          </a:prstGeom>
        </p:spPr>
      </p:pic>
      <p:pic>
        <p:nvPicPr>
          <p:cNvPr id="996" name="Object 26">
            <a:extLst>
              <a:ext uri="{FF2B5EF4-FFF2-40B4-BE49-F238E27FC236}">
                <a16:creationId xmlns:a16="http://schemas.microsoft.com/office/drawing/2014/main" id="{8988714A-8677-03BB-1258-7294A1720FF7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282796" y="7431963"/>
            <a:ext cx="2768204" cy="1149499"/>
          </a:xfrm>
          <a:prstGeom prst="rect">
            <a:avLst/>
          </a:prstGeom>
        </p:spPr>
      </p:pic>
      <p:pic>
        <p:nvPicPr>
          <p:cNvPr id="997" name="Object 27">
            <a:extLst>
              <a:ext uri="{FF2B5EF4-FFF2-40B4-BE49-F238E27FC236}">
                <a16:creationId xmlns:a16="http://schemas.microsoft.com/office/drawing/2014/main" id="{455F4791-6533-7F8C-6162-18A854AD1A84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085265" y="7473308"/>
            <a:ext cx="1590949" cy="1410253"/>
          </a:xfrm>
          <a:prstGeom prst="rect">
            <a:avLst/>
          </a:prstGeom>
        </p:spPr>
      </p:pic>
      <p:grpSp>
        <p:nvGrpSpPr>
          <p:cNvPr id="998" name="그룹 1006">
            <a:extLst>
              <a:ext uri="{FF2B5EF4-FFF2-40B4-BE49-F238E27FC236}">
                <a16:creationId xmlns:a16="http://schemas.microsoft.com/office/drawing/2014/main" id="{F5E0835F-C1C5-0D36-90FC-C4A762E83A8C}"/>
              </a:ext>
            </a:extLst>
          </p:cNvPr>
          <p:cNvGrpSpPr/>
          <p:nvPr/>
        </p:nvGrpSpPr>
        <p:grpSpPr>
          <a:xfrm>
            <a:off x="27231918" y="7472304"/>
            <a:ext cx="3660833" cy="21178"/>
            <a:chOff x="8031028" y="7472304"/>
            <a:chExt cx="3660833" cy="21178"/>
          </a:xfrm>
        </p:grpSpPr>
        <p:pic>
          <p:nvPicPr>
            <p:cNvPr id="999" name="Object 29">
              <a:extLst>
                <a:ext uri="{FF2B5EF4-FFF2-40B4-BE49-F238E27FC236}">
                  <a16:creationId xmlns:a16="http://schemas.microsoft.com/office/drawing/2014/main" id="{9EE8486A-D359-9FF2-ECD4-678F088E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31028" y="7472304"/>
              <a:ext cx="3660833" cy="21178"/>
            </a:xfrm>
            <a:prstGeom prst="rect">
              <a:avLst/>
            </a:prstGeom>
          </p:spPr>
        </p:pic>
      </p:grpSp>
      <p:pic>
        <p:nvPicPr>
          <p:cNvPr id="1000" name="Object 36">
            <a:extLst>
              <a:ext uri="{FF2B5EF4-FFF2-40B4-BE49-F238E27FC236}">
                <a16:creationId xmlns:a16="http://schemas.microsoft.com/office/drawing/2014/main" id="{916525BA-129B-A7DE-92FD-11719037080B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770034" y="5381782"/>
            <a:ext cx="2642587" cy="784701"/>
          </a:xfrm>
          <a:prstGeom prst="rect">
            <a:avLst/>
          </a:prstGeom>
        </p:spPr>
      </p:pic>
      <p:pic>
        <p:nvPicPr>
          <p:cNvPr id="1001" name="Object 37">
            <a:extLst>
              <a:ext uri="{FF2B5EF4-FFF2-40B4-BE49-F238E27FC236}">
                <a16:creationId xmlns:a16="http://schemas.microsoft.com/office/drawing/2014/main" id="{B4402532-574C-7B35-2D0A-CB1C2B4C89EF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770034" y="2402020"/>
            <a:ext cx="2633730" cy="419035"/>
          </a:xfrm>
          <a:prstGeom prst="rect">
            <a:avLst/>
          </a:prstGeom>
        </p:spPr>
      </p:pic>
      <p:sp>
        <p:nvSpPr>
          <p:cNvPr id="1002" name="직사각형 1001">
            <a:extLst>
              <a:ext uri="{FF2B5EF4-FFF2-40B4-BE49-F238E27FC236}">
                <a16:creationId xmlns:a16="http://schemas.microsoft.com/office/drawing/2014/main" id="{B26AE213-00AA-14F1-A726-6AF5430EDBFA}"/>
              </a:ext>
            </a:extLst>
          </p:cNvPr>
          <p:cNvSpPr/>
          <p:nvPr/>
        </p:nvSpPr>
        <p:spPr>
          <a:xfrm>
            <a:off x="29361291" y="6515100"/>
            <a:ext cx="1579701" cy="448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CCFFA4-14AC-15D5-7F25-7D008EFF73F9}"/>
              </a:ext>
            </a:extLst>
          </p:cNvPr>
          <p:cNvSpPr txBox="1"/>
          <p:nvPr/>
        </p:nvSpPr>
        <p:spPr>
          <a:xfrm>
            <a:off x="8925216" y="38481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&lt;-&gt;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1A35F6C7-5284-8793-7251-F66F9A347D47}"/>
              </a:ext>
            </a:extLst>
          </p:cNvPr>
          <p:cNvGrpSpPr/>
          <p:nvPr/>
        </p:nvGrpSpPr>
        <p:grpSpPr>
          <a:xfrm flipH="1">
            <a:off x="-914400" y="-495300"/>
            <a:ext cx="5257800" cy="11125200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C421E449-B30C-6D49-EC31-C175A73A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&lt;-&gt;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43C370-30DE-E05A-997C-C46F3723F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1" y="399499"/>
            <a:ext cx="11963400" cy="9335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9BA9FF-6994-2C9C-D68B-E64914D6D875}"/>
              </a:ext>
            </a:extLst>
          </p:cNvPr>
          <p:cNvSpPr txBox="1"/>
          <p:nvPr/>
        </p:nvSpPr>
        <p:spPr>
          <a:xfrm>
            <a:off x="-7010400" y="37719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Community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회원공간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9990DE-5608-89BA-6854-AE7E2302B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00" y="82456"/>
            <a:ext cx="12725400" cy="101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96D10F-ED70-291B-DC8D-802295571D03}"/>
              </a:ext>
            </a:extLst>
          </p:cNvPr>
          <p:cNvSpPr txBox="1"/>
          <p:nvPr/>
        </p:nvSpPr>
        <p:spPr>
          <a:xfrm>
            <a:off x="8468016" y="38481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1A35F6C7-5284-8793-7251-F66F9A347D47}"/>
              </a:ext>
            </a:extLst>
          </p:cNvPr>
          <p:cNvGrpSpPr/>
          <p:nvPr/>
        </p:nvGrpSpPr>
        <p:grpSpPr>
          <a:xfrm flipH="1">
            <a:off x="-1676400" y="-571500"/>
            <a:ext cx="6019800" cy="12115800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C421E449-B30C-6D49-EC31-C175A73A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&lt;-&gt;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147C9C-1749-E37C-91CA-2E8F6DFE8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82456"/>
            <a:ext cx="12725400" cy="10122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84621A-FCDD-C0CA-9D8D-BF57FE5341AA}"/>
              </a:ext>
            </a:extLst>
          </p:cNvPr>
          <p:cNvSpPr txBox="1"/>
          <p:nvPr/>
        </p:nvSpPr>
        <p:spPr>
          <a:xfrm>
            <a:off x="-7620000" y="38481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&lt;-&gt;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609872-FE55-D3DE-2163-640448466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7942" y="366986"/>
            <a:ext cx="8866058" cy="95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1A35F6C7-5284-8793-7251-F66F9A347D47}"/>
              </a:ext>
            </a:extLst>
          </p:cNvPr>
          <p:cNvGrpSpPr/>
          <p:nvPr/>
        </p:nvGrpSpPr>
        <p:grpSpPr>
          <a:xfrm flipH="1">
            <a:off x="-1752600" y="-571500"/>
            <a:ext cx="6096000" cy="12725400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C421E449-B30C-6D49-EC31-C175A73A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31E614-D35D-056F-A7FA-00D8548AB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713" y="366986"/>
            <a:ext cx="8866058" cy="9551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A191F-EB4C-8CA9-5E12-64097C0EBB50}"/>
              </a:ext>
            </a:extLst>
          </p:cNvPr>
          <p:cNvSpPr txBox="1"/>
          <p:nvPr/>
        </p:nvSpPr>
        <p:spPr>
          <a:xfrm>
            <a:off x="17449800" y="3695700"/>
            <a:ext cx="4333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브래드별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상품관리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BBC592-8AB0-04B5-AFA4-705363EA3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930" y="1104900"/>
            <a:ext cx="6602873" cy="64525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D5748E-E5C6-5465-676A-40FAC23B3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8999" y="2339793"/>
            <a:ext cx="9207158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1A35F6C7-5284-8793-7251-F66F9A347D47}"/>
              </a:ext>
            </a:extLst>
          </p:cNvPr>
          <p:cNvGrpSpPr/>
          <p:nvPr/>
        </p:nvGrpSpPr>
        <p:grpSpPr>
          <a:xfrm flipH="1">
            <a:off x="-1544128" y="-1181100"/>
            <a:ext cx="5887528" cy="12192000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C421E449-B30C-6D49-EC31-C175A73A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브래드별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상품관리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B7A85B-7E91-938A-9960-D6CE74060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131" y="1104900"/>
            <a:ext cx="6602873" cy="64525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C128F6-BAB3-0954-E951-C98244D88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2339793"/>
            <a:ext cx="9207158" cy="6581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2FC816-D735-A5F0-1E4E-3CE8D91EBB08}"/>
              </a:ext>
            </a:extLst>
          </p:cNvPr>
          <p:cNvSpPr txBox="1"/>
          <p:nvPr/>
        </p:nvSpPr>
        <p:spPr>
          <a:xfrm>
            <a:off x="-7391400" y="36957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4BD8C-A3DE-C318-DCAB-84D68812C8F5}"/>
              </a:ext>
            </a:extLst>
          </p:cNvPr>
          <p:cNvSpPr txBox="1"/>
          <p:nvPr/>
        </p:nvSpPr>
        <p:spPr>
          <a:xfrm>
            <a:off x="18737366" y="3695700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결제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구매내역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CCA976-2D98-1509-8DE4-182BBAE7D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63427" y="2400300"/>
            <a:ext cx="11498173" cy="52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5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1A35F6C7-5284-8793-7251-F66F9A347D47}"/>
              </a:ext>
            </a:extLst>
          </p:cNvPr>
          <p:cNvGrpSpPr/>
          <p:nvPr/>
        </p:nvGrpSpPr>
        <p:grpSpPr>
          <a:xfrm flipH="1">
            <a:off x="-1000836" y="-571500"/>
            <a:ext cx="5344236" cy="11506200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C421E449-B30C-6D49-EC31-C175A73A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결제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구매내역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DA5749-A577-6D5A-ABB4-42319C143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062" y="2400300"/>
            <a:ext cx="11498173" cy="52632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A93012-CF13-3297-157D-34BA750D3EF8}"/>
              </a:ext>
            </a:extLst>
          </p:cNvPr>
          <p:cNvSpPr txBox="1"/>
          <p:nvPr/>
        </p:nvSpPr>
        <p:spPr>
          <a:xfrm>
            <a:off x="-5715000" y="3695700"/>
            <a:ext cx="4333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브래드별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상품관리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7AD54-346A-EA81-8521-D19CEAA3610A}"/>
              </a:ext>
            </a:extLst>
          </p:cNvPr>
          <p:cNvSpPr txBox="1"/>
          <p:nvPr/>
        </p:nvSpPr>
        <p:spPr>
          <a:xfrm>
            <a:off x="18464213" y="36957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정렬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대분류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중분류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4B74FD-AB43-EB77-025B-A8D702FB2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2612" y="1273666"/>
            <a:ext cx="9120188" cy="72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2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1A35F6C7-5284-8793-7251-F66F9A347D47}"/>
              </a:ext>
            </a:extLst>
          </p:cNvPr>
          <p:cNvGrpSpPr/>
          <p:nvPr/>
        </p:nvGrpSpPr>
        <p:grpSpPr>
          <a:xfrm flipH="1">
            <a:off x="-2286000" y="-571500"/>
            <a:ext cx="6629400" cy="11963400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C421E449-B30C-6D49-EC31-C175A73A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정렬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대분류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중분류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B84E0-CEFE-CACF-3E7E-4A6F626DA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273666"/>
            <a:ext cx="9120188" cy="72447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FB1592-D14D-F7BB-4CBC-B7225C0BDA13}"/>
              </a:ext>
            </a:extLst>
          </p:cNvPr>
          <p:cNvSpPr txBox="1"/>
          <p:nvPr/>
        </p:nvSpPr>
        <p:spPr>
          <a:xfrm>
            <a:off x="-17678400" y="3695700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결제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구매내역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2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>
            <a:extLst>
              <a:ext uri="{FF2B5EF4-FFF2-40B4-BE49-F238E27FC236}">
                <a16:creationId xmlns:a16="http://schemas.microsoft.com/office/drawing/2014/main" id="{1A35F6C7-5284-8793-7251-F66F9A347D47}"/>
              </a:ext>
            </a:extLst>
          </p:cNvPr>
          <p:cNvGrpSpPr/>
          <p:nvPr/>
        </p:nvGrpSpPr>
        <p:grpSpPr>
          <a:xfrm flipH="1">
            <a:off x="-1821428" y="-723900"/>
            <a:ext cx="6164827" cy="12268200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C421E449-B30C-6D49-EC31-C175A73A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부가기능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정렬순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랭킹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검색기능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BA8489-02D2-1120-3281-7102E39A1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29518"/>
            <a:ext cx="6164826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6CA6B4D-28C9-174B-E276-997056F6DEB2}"/>
              </a:ext>
            </a:extLst>
          </p:cNvPr>
          <p:cNvSpPr txBox="1"/>
          <p:nvPr/>
        </p:nvSpPr>
        <p:spPr>
          <a:xfrm>
            <a:off x="11744616" y="36957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1A35F6C7-5284-8793-7251-F66F9A347D47}"/>
              </a:ext>
            </a:extLst>
          </p:cNvPr>
          <p:cNvGrpSpPr/>
          <p:nvPr/>
        </p:nvGrpSpPr>
        <p:grpSpPr>
          <a:xfrm flipH="1">
            <a:off x="-609600" y="-419100"/>
            <a:ext cx="4953000" cy="11125200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C421E449-B30C-6D49-EC31-C175A73A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AF56CD9-D9FF-EBD4-5DAD-25DFB151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966" y="583522"/>
            <a:ext cx="14166103" cy="8903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Table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연결도</a:t>
            </a:r>
          </a:p>
        </p:txBody>
      </p:sp>
      <p:pic>
        <p:nvPicPr>
          <p:cNvPr id="20" name="Object 2">
            <a:extLst>
              <a:ext uri="{FF2B5EF4-FFF2-40B4-BE49-F238E27FC236}">
                <a16:creationId xmlns:a16="http://schemas.microsoft.com/office/drawing/2014/main" id="{C89989D0-0760-04DF-8558-2D9A5CE26EF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6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8C99111F-3899-E034-3AA7-EE1692F1402C}"/>
              </a:ext>
            </a:extLst>
          </p:cNvPr>
          <p:cNvGrpSpPr/>
          <p:nvPr/>
        </p:nvGrpSpPr>
        <p:grpSpPr>
          <a:xfrm flipH="1">
            <a:off x="-609600" y="-419100"/>
            <a:ext cx="4953000" cy="11125200"/>
            <a:chOff x="0" y="0"/>
            <a:chExt cx="6336508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8C18E681-C1FE-5208-B1FA-3C8630E8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2557872" cy="470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6298" y="410681"/>
            <a:ext cx="13486703" cy="9464353"/>
            <a:chOff x="4566298" y="410681"/>
            <a:chExt cx="13486703" cy="94643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6298" y="410681"/>
              <a:ext cx="13486703" cy="9464353"/>
            </a:xfrm>
            <a:prstGeom prst="rect">
              <a:avLst/>
            </a:prstGeom>
          </p:spPr>
        </p:pic>
      </p:grp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A2E1F2D3-97B3-7AB4-D232-2F880148B8EC}"/>
              </a:ext>
            </a:extLst>
          </p:cNvPr>
          <p:cNvGrpSpPr/>
          <p:nvPr/>
        </p:nvGrpSpPr>
        <p:grpSpPr>
          <a:xfrm flipH="1">
            <a:off x="0" y="10700237"/>
            <a:ext cx="18288000" cy="1421049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4A83ACC1-BE7C-E678-DE64-A11564BAD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29CF554-55A6-2E6B-55BA-5FAB8A86D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539" y="12218896"/>
            <a:ext cx="15262921" cy="846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77B5C-B2AE-0AAE-0DA8-D3CEED30565D}"/>
              </a:ext>
            </a:extLst>
          </p:cNvPr>
          <p:cNvSpPr txBox="1"/>
          <p:nvPr/>
        </p:nvSpPr>
        <p:spPr>
          <a:xfrm>
            <a:off x="4147169" y="10846652"/>
            <a:ext cx="9993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</a:rPr>
              <a:t>Menu tree</a:t>
            </a:r>
            <a:r>
              <a:rPr lang="en-US" altLang="ko-KR" sz="5400" dirty="0">
                <a:solidFill>
                  <a:schemeClr val="bg1"/>
                </a:solidFill>
              </a:rPr>
              <a:t>(</a:t>
            </a:r>
            <a:r>
              <a:rPr lang="ko-KR" altLang="en-US" sz="5400" dirty="0">
                <a:solidFill>
                  <a:schemeClr val="bg1"/>
                </a:solidFill>
              </a:rPr>
              <a:t>회원</a:t>
            </a:r>
            <a:r>
              <a:rPr lang="en-US" altLang="ko-KR" sz="5400" dirty="0">
                <a:solidFill>
                  <a:schemeClr val="bg1"/>
                </a:solidFill>
              </a:rPr>
              <a:t>)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F53F12C3-37F8-FE2D-A57A-C488DD8E2491}"/>
              </a:ext>
            </a:extLst>
          </p:cNvPr>
          <p:cNvGrpSpPr/>
          <p:nvPr/>
        </p:nvGrpSpPr>
        <p:grpSpPr>
          <a:xfrm flipH="1">
            <a:off x="-609600" y="-1"/>
            <a:ext cx="18897600" cy="1421049"/>
            <a:chOff x="0" y="0"/>
            <a:chExt cx="6336508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0CB1B714-9BD3-C3E9-96C4-11E9989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01B6E0B-1EAC-E53B-F593-8CDB4943A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39" y="1518658"/>
            <a:ext cx="15262921" cy="8469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4EBF67-5D48-4B93-7E47-8459765D3013}"/>
              </a:ext>
            </a:extLst>
          </p:cNvPr>
          <p:cNvSpPr txBox="1"/>
          <p:nvPr/>
        </p:nvSpPr>
        <p:spPr>
          <a:xfrm>
            <a:off x="4147169" y="146414"/>
            <a:ext cx="9993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</a:rPr>
              <a:t>Menu tree</a:t>
            </a:r>
            <a:r>
              <a:rPr lang="en-US" altLang="ko-KR" sz="5400" dirty="0">
                <a:solidFill>
                  <a:schemeClr val="bg1"/>
                </a:solidFill>
              </a:rPr>
              <a:t>(</a:t>
            </a:r>
            <a:r>
              <a:rPr lang="ko-KR" altLang="en-US" sz="5400" dirty="0">
                <a:solidFill>
                  <a:schemeClr val="bg1"/>
                </a:solidFill>
              </a:rPr>
              <a:t>회원</a:t>
            </a:r>
            <a:r>
              <a:rPr lang="en-US" altLang="ko-KR" sz="5400" dirty="0">
                <a:solidFill>
                  <a:schemeClr val="bg1"/>
                </a:solidFill>
              </a:rPr>
              <a:t>)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2C4887FE-7602-505F-4229-8739217A1BD9}"/>
              </a:ext>
            </a:extLst>
          </p:cNvPr>
          <p:cNvGrpSpPr/>
          <p:nvPr/>
        </p:nvGrpSpPr>
        <p:grpSpPr>
          <a:xfrm flipH="1">
            <a:off x="-609600" y="-11696700"/>
            <a:ext cx="4953000" cy="11125200"/>
            <a:chOff x="0" y="0"/>
            <a:chExt cx="6336508" cy="10285714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0A0352C9-BDC7-C486-0EE4-01DCBF632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A6EE7567-4BF0-7E7E-96F8-FE31225189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60" y="-7217170"/>
            <a:ext cx="2557872" cy="470891"/>
          </a:xfrm>
          <a:prstGeom prst="rect">
            <a:avLst/>
          </a:prstGeom>
        </p:spPr>
      </p:pic>
      <p:pic>
        <p:nvPicPr>
          <p:cNvPr id="12" name="Object 2">
            <a:extLst>
              <a:ext uri="{FF2B5EF4-FFF2-40B4-BE49-F238E27FC236}">
                <a16:creationId xmlns:a16="http://schemas.microsoft.com/office/drawing/2014/main" id="{25ECA913-E917-006B-9F43-23598789D67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7139" y="-9440654"/>
            <a:ext cx="3388062" cy="1475262"/>
          </a:xfrm>
          <a:prstGeom prst="rect">
            <a:avLst/>
          </a:prstGeom>
        </p:spPr>
      </p:pic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DFF9A16B-A0D2-6EA4-929D-79680358A49C}"/>
              </a:ext>
            </a:extLst>
          </p:cNvPr>
          <p:cNvGrpSpPr/>
          <p:nvPr/>
        </p:nvGrpSpPr>
        <p:grpSpPr>
          <a:xfrm>
            <a:off x="4333585" y="-11277600"/>
            <a:ext cx="13952129" cy="10285714"/>
            <a:chOff x="4333585" y="0"/>
            <a:chExt cx="13952129" cy="10285714"/>
          </a:xfrm>
        </p:grpSpPr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D11AD9FE-2D78-5A80-2ACB-2A3972EEE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80460BA5-D91F-2264-F72E-5B6FAB98DFED}"/>
              </a:ext>
            </a:extLst>
          </p:cNvPr>
          <p:cNvGrpSpPr/>
          <p:nvPr/>
        </p:nvGrpSpPr>
        <p:grpSpPr>
          <a:xfrm>
            <a:off x="4566298" y="-10866919"/>
            <a:ext cx="13486703" cy="9464353"/>
            <a:chOff x="4566298" y="410681"/>
            <a:chExt cx="13486703" cy="9464353"/>
          </a:xfrm>
        </p:grpSpPr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9090E341-D498-328B-2423-4D0B820EC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6298" y="410681"/>
              <a:ext cx="13486703" cy="9464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56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220" y="1996613"/>
            <a:ext cx="4368646" cy="12395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9249" y="1278230"/>
            <a:ext cx="2582470" cy="6597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9616" y="1082625"/>
            <a:ext cx="1364759" cy="1411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892" y="1083257"/>
            <a:ext cx="3660833" cy="21178"/>
            <a:chOff x="8013892" y="1083257"/>
            <a:chExt cx="3660833" cy="21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3892" y="1083257"/>
              <a:ext cx="3660833" cy="211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42478" y="1031925"/>
            <a:ext cx="2756432" cy="11590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07990" y="1092148"/>
            <a:ext cx="1590949" cy="14023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52704" y="1083257"/>
            <a:ext cx="3660833" cy="21178"/>
            <a:chOff x="13452704" y="1083257"/>
            <a:chExt cx="3660833" cy="21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2704" y="1083257"/>
              <a:ext cx="3660833" cy="211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19840" y="4288626"/>
            <a:ext cx="2622080" cy="11494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67235" y="4337862"/>
            <a:ext cx="1590949" cy="140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3892" y="4328971"/>
            <a:ext cx="3660833" cy="21178"/>
            <a:chOff x="8013892" y="4328971"/>
            <a:chExt cx="3660833" cy="211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3892" y="4328971"/>
              <a:ext cx="3660833" cy="2117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2169" y="4283344"/>
            <a:ext cx="2076623" cy="11590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15609" y="4337862"/>
            <a:ext cx="1627140" cy="14023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52704" y="4328971"/>
            <a:ext cx="3660833" cy="21178"/>
            <a:chOff x="13452704" y="4328971"/>
            <a:chExt cx="3660833" cy="211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2704" y="4328971"/>
              <a:ext cx="3660833" cy="211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60401" y="5447839"/>
            <a:ext cx="1579701" cy="15160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1906" y="7431963"/>
            <a:ext cx="2768204" cy="11494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84375" y="7473308"/>
            <a:ext cx="1590949" cy="14102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31028" y="7472304"/>
            <a:ext cx="3660833" cy="21178"/>
            <a:chOff x="8031028" y="7472304"/>
            <a:chExt cx="3660833" cy="211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1028" y="7472304"/>
              <a:ext cx="3660833" cy="2117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69144" y="5381782"/>
            <a:ext cx="2642587" cy="78470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69144" y="2402020"/>
            <a:ext cx="2633730" cy="419035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687C252-CF9F-2202-9988-FD8C5E74A8F5}"/>
              </a:ext>
            </a:extLst>
          </p:cNvPr>
          <p:cNvGrpSpPr/>
          <p:nvPr/>
        </p:nvGrpSpPr>
        <p:grpSpPr>
          <a:xfrm>
            <a:off x="-19183990" y="0"/>
            <a:ext cx="18285714" cy="10285714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77BF9FC9-81B1-7DFA-2C85-58E2441F4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8" name="Object 1">
            <a:extLst>
              <a:ext uri="{FF2B5EF4-FFF2-40B4-BE49-F238E27FC236}">
                <a16:creationId xmlns:a16="http://schemas.microsoft.com/office/drawing/2014/main" id="{003D9287-AD24-E468-F039-F7B022CE24D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7935763" y="3606777"/>
            <a:ext cx="8038546" cy="1521922"/>
          </a:xfrm>
          <a:prstGeom prst="rect">
            <a:avLst/>
          </a:prstGeom>
        </p:spPr>
      </p:pic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6ED3889D-5991-D1BC-BF2B-E6ECCBA8B4DA}"/>
              </a:ext>
            </a:extLst>
          </p:cNvPr>
          <p:cNvGrpSpPr/>
          <p:nvPr/>
        </p:nvGrpSpPr>
        <p:grpSpPr>
          <a:xfrm>
            <a:off x="-5818791" y="3723150"/>
            <a:ext cx="2687931" cy="2687931"/>
            <a:chOff x="13365199" y="3723150"/>
            <a:chExt cx="2687931" cy="2687931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63B855F2-C959-9906-D86D-A933AD4CA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21233" y="2379185"/>
              <a:ext cx="5375861" cy="5375861"/>
            </a:xfrm>
            <a:prstGeom prst="rect">
              <a:avLst/>
            </a:prstGeom>
          </p:spPr>
        </p:pic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30E25D69-D187-47CE-4BA3-B6FA1776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65199" y="3723150"/>
              <a:ext cx="2687931" cy="2687931"/>
            </a:xfrm>
            <a:prstGeom prst="rect">
              <a:avLst/>
            </a:prstGeom>
          </p:spPr>
        </p:pic>
      </p:grp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E94F3D39-7458-E208-CD78-DC750EE96727}"/>
              </a:ext>
            </a:extLst>
          </p:cNvPr>
          <p:cNvGrpSpPr/>
          <p:nvPr/>
        </p:nvGrpSpPr>
        <p:grpSpPr>
          <a:xfrm>
            <a:off x="-19421795" y="9752820"/>
            <a:ext cx="18761324" cy="532895"/>
            <a:chOff x="-237805" y="9752820"/>
            <a:chExt cx="18761324" cy="532895"/>
          </a:xfrm>
        </p:grpSpPr>
        <p:pic>
          <p:nvPicPr>
            <p:cNvPr id="20" name="Object 7">
              <a:extLst>
                <a:ext uri="{FF2B5EF4-FFF2-40B4-BE49-F238E27FC236}">
                  <a16:creationId xmlns:a16="http://schemas.microsoft.com/office/drawing/2014/main" id="{68589A79-DADE-C6E8-A021-75491B695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DAE2CFD3-BA8E-AD9A-1961-CFAC472F806E}"/>
              </a:ext>
            </a:extLst>
          </p:cNvPr>
          <p:cNvGrpSpPr/>
          <p:nvPr/>
        </p:nvGrpSpPr>
        <p:grpSpPr>
          <a:xfrm>
            <a:off x="-19659600" y="0"/>
            <a:ext cx="18761324" cy="532895"/>
            <a:chOff x="-475610" y="0"/>
            <a:chExt cx="18761324" cy="532895"/>
          </a:xfrm>
        </p:grpSpPr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AE70F3C7-76D5-AA1A-7B8E-4EFE8D554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475610" y="0"/>
              <a:ext cx="18761324" cy="532895"/>
            </a:xfrm>
            <a:prstGeom prst="rect">
              <a:avLst/>
            </a:prstGeom>
          </p:spPr>
        </p:pic>
      </p:grpSp>
      <p:pic>
        <p:nvPicPr>
          <p:cNvPr id="29" name="Object 12">
            <a:extLst>
              <a:ext uri="{FF2B5EF4-FFF2-40B4-BE49-F238E27FC236}">
                <a16:creationId xmlns:a16="http://schemas.microsoft.com/office/drawing/2014/main" id="{2C3FEF25-9D87-AEEF-623B-C17CD8D44B5F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17992861" y="2139640"/>
            <a:ext cx="7024285" cy="2157247"/>
          </a:xfrm>
          <a:prstGeom prst="rect">
            <a:avLst/>
          </a:prstGeom>
        </p:spPr>
      </p:pic>
      <p:pic>
        <p:nvPicPr>
          <p:cNvPr id="31" name="Object 13">
            <a:extLst>
              <a:ext uri="{FF2B5EF4-FFF2-40B4-BE49-F238E27FC236}">
                <a16:creationId xmlns:a16="http://schemas.microsoft.com/office/drawing/2014/main" id="{A647813F-3193-08D1-C1EF-AA52C0CF1C0C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5416325" y="4785526"/>
            <a:ext cx="1885174" cy="56990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C0C9B2-1338-8B36-98DD-6B3F0FED6BCC}"/>
              </a:ext>
            </a:extLst>
          </p:cNvPr>
          <p:cNvSpPr/>
          <p:nvPr/>
        </p:nvSpPr>
        <p:spPr>
          <a:xfrm>
            <a:off x="10160401" y="6515100"/>
            <a:ext cx="1579701" cy="448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7AE893-7C28-E043-DF7E-A5DB16383EC8}"/>
              </a:ext>
            </a:extLst>
          </p:cNvPr>
          <p:cNvSpPr/>
          <p:nvPr/>
        </p:nvSpPr>
        <p:spPr>
          <a:xfrm>
            <a:off x="19050000" y="2821055"/>
            <a:ext cx="18288000" cy="74659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Object 4">
            <a:extLst>
              <a:ext uri="{FF2B5EF4-FFF2-40B4-BE49-F238E27FC236}">
                <a16:creationId xmlns:a16="http://schemas.microsoft.com/office/drawing/2014/main" id="{6C1F0694-6245-2D96-AF05-D3A29A7BD389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9297983" y="1048765"/>
            <a:ext cx="5656158" cy="1494310"/>
          </a:xfrm>
          <a:prstGeom prst="rect">
            <a:avLst/>
          </a:prstGeom>
        </p:spPr>
      </p:pic>
      <p:pic>
        <p:nvPicPr>
          <p:cNvPr id="35" name="Object 5">
            <a:extLst>
              <a:ext uri="{FF2B5EF4-FFF2-40B4-BE49-F238E27FC236}">
                <a16:creationId xmlns:a16="http://schemas.microsoft.com/office/drawing/2014/main" id="{CC62912A-F1D5-218A-00BE-D71A166AA0FA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436236" y="4724164"/>
            <a:ext cx="17063564" cy="529613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7AFB4A5-639D-810D-9DF3-8E0707C04DA8}"/>
              </a:ext>
            </a:extLst>
          </p:cNvPr>
          <p:cNvSpPr txBox="1"/>
          <p:nvPr/>
        </p:nvSpPr>
        <p:spPr>
          <a:xfrm>
            <a:off x="19675406" y="3075868"/>
            <a:ext cx="1462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벤치마킹 사이트 </a:t>
            </a:r>
            <a:r>
              <a:rPr lang="en-US" altLang="ko-KR" sz="3600" b="1" dirty="0">
                <a:solidFill>
                  <a:schemeClr val="bg1"/>
                </a:solidFill>
              </a:rPr>
              <a:t> : </a:t>
            </a:r>
            <a:r>
              <a:rPr lang="ko-KR" altLang="en-US" sz="3600" b="1" dirty="0" err="1">
                <a:solidFill>
                  <a:schemeClr val="bg1"/>
                </a:solidFill>
              </a:rPr>
              <a:t>무신사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BE9AC-C073-97F3-8EFF-9F082D00AA4B}"/>
              </a:ext>
            </a:extLst>
          </p:cNvPr>
          <p:cNvSpPr txBox="1"/>
          <p:nvPr/>
        </p:nvSpPr>
        <p:spPr>
          <a:xfrm>
            <a:off x="-4114800" y="7885635"/>
            <a:ext cx="301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조명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이거사조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F53F12C3-37F8-FE2D-A57A-C488DD8E2491}"/>
              </a:ext>
            </a:extLst>
          </p:cNvPr>
          <p:cNvGrpSpPr/>
          <p:nvPr/>
        </p:nvGrpSpPr>
        <p:grpSpPr>
          <a:xfrm flipH="1">
            <a:off x="0" y="-1"/>
            <a:ext cx="18288000" cy="1421049"/>
            <a:chOff x="0" y="0"/>
            <a:chExt cx="6336508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0CB1B714-9BD3-C3E9-96C4-11E99894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4EBF67-5D48-4B93-7E47-8459765D3013}"/>
              </a:ext>
            </a:extLst>
          </p:cNvPr>
          <p:cNvSpPr txBox="1"/>
          <p:nvPr/>
        </p:nvSpPr>
        <p:spPr>
          <a:xfrm>
            <a:off x="4147169" y="146414"/>
            <a:ext cx="9993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</a:rPr>
              <a:t>Menu tree</a:t>
            </a:r>
            <a:r>
              <a:rPr lang="en-US" altLang="ko-KR" sz="5400" dirty="0">
                <a:solidFill>
                  <a:schemeClr val="bg1"/>
                </a:solidFill>
              </a:rPr>
              <a:t>(</a:t>
            </a:r>
            <a:r>
              <a:rPr lang="ko-KR" altLang="en-US" sz="5400" dirty="0">
                <a:solidFill>
                  <a:schemeClr val="bg1"/>
                </a:solidFill>
              </a:rPr>
              <a:t>브랜드</a:t>
            </a:r>
            <a:r>
              <a:rPr lang="en-US" altLang="ko-KR" sz="5400" dirty="0">
                <a:solidFill>
                  <a:schemeClr val="bg1"/>
                </a:solidFill>
              </a:rPr>
              <a:t>)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75D42-D24A-CAB6-C003-F38DB930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01" y="2247900"/>
            <a:ext cx="17603798" cy="70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28E3404-05C9-0CB1-7547-AA4D8ADB22A6}"/>
              </a:ext>
            </a:extLst>
          </p:cNvPr>
          <p:cNvGrpSpPr/>
          <p:nvPr/>
        </p:nvGrpSpPr>
        <p:grpSpPr>
          <a:xfrm flipH="1">
            <a:off x="-1" y="-1"/>
            <a:ext cx="18288000" cy="10287001"/>
            <a:chOff x="0" y="0"/>
            <a:chExt cx="6336508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CA36621E-4B41-6003-DFEA-C7CB81A2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F31D6C-841E-9895-61C4-D41C86FF5B96}"/>
              </a:ext>
            </a:extLst>
          </p:cNvPr>
          <p:cNvSpPr txBox="1"/>
          <p:nvPr/>
        </p:nvSpPr>
        <p:spPr>
          <a:xfrm>
            <a:off x="1" y="3009900"/>
            <a:ext cx="182879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600" b="1" dirty="0">
                <a:solidFill>
                  <a:schemeClr val="bg1"/>
                </a:solidFill>
              </a:rPr>
              <a:t>국민성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0BD0A-4185-810E-BA0D-13469D31A31B}"/>
              </a:ext>
            </a:extLst>
          </p:cNvPr>
          <p:cNvSpPr txBox="1"/>
          <p:nvPr/>
        </p:nvSpPr>
        <p:spPr>
          <a:xfrm>
            <a:off x="4267198" y="5392044"/>
            <a:ext cx="9753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sz="6000" b="1" dirty="0">
                <a:solidFill>
                  <a:schemeClr val="bg1"/>
                </a:solidFill>
              </a:rPr>
              <a:t>브랜드</a:t>
            </a:r>
            <a:r>
              <a:rPr lang="en-US" altLang="ko-KR" sz="6000" b="1" dirty="0">
                <a:solidFill>
                  <a:schemeClr val="bg1"/>
                </a:solidFill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</a:rPr>
              <a:t>회원가입</a:t>
            </a:r>
            <a:r>
              <a:rPr lang="en-US" altLang="ko-KR" sz="6000" b="1" dirty="0">
                <a:solidFill>
                  <a:schemeClr val="bg1"/>
                </a:solidFill>
              </a:rPr>
              <a:t>/</a:t>
            </a:r>
            <a:r>
              <a:rPr lang="ko-KR" altLang="en-US" sz="6000" b="1" dirty="0">
                <a:solidFill>
                  <a:schemeClr val="bg1"/>
                </a:solidFill>
              </a:rPr>
              <a:t>로그인</a:t>
            </a:r>
            <a:r>
              <a:rPr lang="en-US" altLang="ko-KR" sz="6000" b="1" dirty="0">
                <a:solidFill>
                  <a:schemeClr val="bg1"/>
                </a:solidFill>
              </a:rPr>
              <a:t>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97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45356" y="101523"/>
            <a:ext cx="13952129" cy="10285714"/>
            <a:chOff x="4333585" y="0"/>
            <a:chExt cx="1395212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0DBF04-F515-5F52-58B8-08FA64009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356" y="1181100"/>
            <a:ext cx="7105650" cy="7239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3C81D0-678A-4384-5D19-EB45E9A5D4FC}"/>
              </a:ext>
            </a:extLst>
          </p:cNvPr>
          <p:cNvSpPr/>
          <p:nvPr/>
        </p:nvSpPr>
        <p:spPr>
          <a:xfrm>
            <a:off x="7010400" y="5676901"/>
            <a:ext cx="2438400" cy="457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C464DE-9BC8-664C-FD1A-AFC62B65F140}"/>
              </a:ext>
            </a:extLst>
          </p:cNvPr>
          <p:cNvSpPr/>
          <p:nvPr/>
        </p:nvSpPr>
        <p:spPr>
          <a:xfrm>
            <a:off x="7010400" y="7505700"/>
            <a:ext cx="2438400" cy="457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24D25C-8604-C8A8-8936-42FD3D9D5206}"/>
              </a:ext>
            </a:extLst>
          </p:cNvPr>
          <p:cNvCxnSpPr>
            <a:stCxn id="7" idx="3"/>
          </p:cNvCxnSpPr>
          <p:nvPr/>
        </p:nvCxnSpPr>
        <p:spPr>
          <a:xfrm>
            <a:off x="9448800" y="5905501"/>
            <a:ext cx="32004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5C34F5E-0AF9-A205-7AC7-7F0F851B4F8B}"/>
              </a:ext>
            </a:extLst>
          </p:cNvPr>
          <p:cNvCxnSpPr/>
          <p:nvPr/>
        </p:nvCxnSpPr>
        <p:spPr>
          <a:xfrm>
            <a:off x="9448800" y="7734300"/>
            <a:ext cx="32004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649200" y="7565571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사업자번호로 판별하기위해 </a:t>
            </a:r>
            <a:r>
              <a:rPr lang="en-US" altLang="ko-KR" sz="2400" dirty="0">
                <a:solidFill>
                  <a:srgbClr val="FF0000"/>
                </a:solidFill>
              </a:rPr>
              <a:t>Unique</a:t>
            </a:r>
            <a:r>
              <a:rPr lang="ko-KR" altLang="en-US" sz="2400" dirty="0">
                <a:solidFill>
                  <a:srgbClr val="FF0000"/>
                </a:solidFill>
              </a:rPr>
              <a:t>로 등록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49200" y="5764769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브랜드 이미지는 단일로 등록</a:t>
            </a:r>
            <a:endParaRPr lang="en-US" altLang="ko-KR" sz="2400" dirty="0">
              <a:solidFill>
                <a:srgbClr val="FF0000"/>
              </a:solidFill>
            </a:endParaRPr>
          </a:p>
          <a:p>
            <a:r>
              <a:rPr lang="en-US" altLang="ko-KR" sz="2400" dirty="0">
                <a:solidFill>
                  <a:srgbClr val="FF0000"/>
                </a:solidFill>
              </a:rPr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상품 </a:t>
            </a:r>
            <a:r>
              <a:rPr lang="ko-KR" altLang="en-US" sz="2400" dirty="0" err="1">
                <a:solidFill>
                  <a:srgbClr val="FF0000"/>
                </a:solidFill>
              </a:rPr>
              <a:t>등록시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</a:rPr>
              <a:t>다중등록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0" y="2072555"/>
            <a:ext cx="6677025" cy="31718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744200" y="3935971"/>
            <a:ext cx="4267200" cy="168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F048C85-8A67-9A03-7650-C2E02490AAA5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866BB868-2E55-8024-CBBD-13A82117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16" name="Object 1">
            <a:extLst>
              <a:ext uri="{FF2B5EF4-FFF2-40B4-BE49-F238E27FC236}">
                <a16:creationId xmlns:a16="http://schemas.microsoft.com/office/drawing/2014/main" id="{E0C7263D-ABE1-70E5-CC9B-C08D600967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B08BB6-1E5E-6C0C-FBD4-B406615660E6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572352-7C40-2604-5902-F1CA6923B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87" y="1866900"/>
            <a:ext cx="7286625" cy="6553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50DCBC-6C44-C1C6-0FA5-E821169F426D}"/>
              </a:ext>
            </a:extLst>
          </p:cNvPr>
          <p:cNvSpPr/>
          <p:nvPr/>
        </p:nvSpPr>
        <p:spPr>
          <a:xfrm>
            <a:off x="6858000" y="1940037"/>
            <a:ext cx="4724400" cy="457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20000" y="258401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가입 승인 전 </a:t>
            </a:r>
            <a:r>
              <a:rPr lang="en-US" altLang="ko-KR" sz="2400" dirty="0" err="1">
                <a:solidFill>
                  <a:srgbClr val="FF0000"/>
                </a:solidFill>
              </a:rPr>
              <a:t>ViewPage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E44D3429-CF3F-83D9-7957-6997FAA3DE85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47F7CC46-0224-78AF-D313-8D78C45D6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7" name="Object 1">
            <a:extLst>
              <a:ext uri="{FF2B5EF4-FFF2-40B4-BE49-F238E27FC236}">
                <a16:creationId xmlns:a16="http://schemas.microsoft.com/office/drawing/2014/main" id="{6BBD6755-C356-F084-F6C8-5359986121D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07F19-17DC-5AD5-6671-6330C15F4FDA}"/>
              </a:ext>
            </a:extLst>
          </p:cNvPr>
          <p:cNvSpPr txBox="1"/>
          <p:nvPr/>
        </p:nvSpPr>
        <p:spPr>
          <a:xfrm>
            <a:off x="-4916" y="3427618"/>
            <a:ext cx="4333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ViewPage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승인전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87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C3C78A-DCA9-8E44-DBE3-1BD2D3A2AB6E}"/>
              </a:ext>
            </a:extLst>
          </p:cNvPr>
          <p:cNvGrpSpPr/>
          <p:nvPr/>
        </p:nvGrpSpPr>
        <p:grpSpPr>
          <a:xfrm>
            <a:off x="4501908" y="800100"/>
            <a:ext cx="13786092" cy="8534400"/>
            <a:chOff x="1144199" y="755313"/>
            <a:chExt cx="15505501" cy="79219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65D26A9-C6F1-9872-6EAF-D81B1B10E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199" y="755313"/>
              <a:ext cx="7359492" cy="354868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D1CDC2-829E-5062-633C-E1164557C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400" y="4991100"/>
              <a:ext cx="14068425" cy="368617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C5903C-1638-F3D0-AEAB-9417CA4C149B}"/>
                </a:ext>
              </a:extLst>
            </p:cNvPr>
            <p:cNvSpPr/>
            <p:nvPr/>
          </p:nvSpPr>
          <p:spPr>
            <a:xfrm>
              <a:off x="1295400" y="2048211"/>
              <a:ext cx="1981200" cy="4572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A1EB827-401E-B1A2-D526-520F857BDAEF}"/>
                </a:ext>
              </a:extLst>
            </p:cNvPr>
            <p:cNvCxnSpPr>
              <a:cxnSpLocks/>
            </p:cNvCxnSpPr>
            <p:nvPr/>
          </p:nvCxnSpPr>
          <p:spPr>
            <a:xfrm>
              <a:off x="3276600" y="2324100"/>
              <a:ext cx="12039600" cy="42672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C79DE8-7432-425B-E393-5606402F6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1600" y="3263732"/>
              <a:ext cx="3848100" cy="62865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5240000" y="6667500"/>
              <a:ext cx="304800" cy="304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15400" y="1028700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admin 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600285" y="1063740"/>
              <a:ext cx="1098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Brands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115800" y="1078041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</a:rPr>
                <a:t>B CONFIRM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>
              <a:cxnSpLocks/>
            </p:cNvCxnSpPr>
            <p:nvPr/>
          </p:nvCxnSpPr>
          <p:spPr>
            <a:xfrm>
              <a:off x="10058400" y="1259532"/>
              <a:ext cx="381000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3" idx="3"/>
            </p:cNvCxnSpPr>
            <p:nvPr/>
          </p:nvCxnSpPr>
          <p:spPr>
            <a:xfrm flipV="1">
              <a:off x="11698604" y="1294572"/>
              <a:ext cx="417196" cy="24997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64994945-D84B-9DF4-3269-357B8160B284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1289C779-16AE-B6A1-1DE4-B3879E11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20" name="Object 1">
            <a:extLst>
              <a:ext uri="{FF2B5EF4-FFF2-40B4-BE49-F238E27FC236}">
                <a16:creationId xmlns:a16="http://schemas.microsoft.com/office/drawing/2014/main" id="{9907931B-943B-B11C-DC64-DDB6226B83B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A1FABD-8788-7861-8D40-D60BC00531EB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승인</a:t>
            </a:r>
          </a:p>
        </p:txBody>
      </p:sp>
    </p:spTree>
    <p:extLst>
      <p:ext uri="{BB962C8B-B14F-4D97-AF65-F5344CB8AC3E}">
        <p14:creationId xmlns:p14="http://schemas.microsoft.com/office/powerpoint/2010/main" val="58951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4D08E6-2F8E-2EF2-97BD-618B07B47EE2}"/>
              </a:ext>
            </a:extLst>
          </p:cNvPr>
          <p:cNvGrpSpPr/>
          <p:nvPr/>
        </p:nvGrpSpPr>
        <p:grpSpPr>
          <a:xfrm>
            <a:off x="3739662" y="800100"/>
            <a:ext cx="14548338" cy="8229600"/>
            <a:chOff x="1828800" y="844075"/>
            <a:chExt cx="13830300" cy="78012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1E2D8F-A8C7-68DB-4CF5-A158D2962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8800" y="844075"/>
              <a:ext cx="5829300" cy="744855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9781714-A69E-55CD-C601-EF35B2E8A7E2}"/>
                </a:ext>
              </a:extLst>
            </p:cNvPr>
            <p:cNvSpPr/>
            <p:nvPr/>
          </p:nvSpPr>
          <p:spPr>
            <a:xfrm>
              <a:off x="4743450" y="6896100"/>
              <a:ext cx="1981200" cy="4572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A33E40-3BD3-A926-25F8-6DC0A152C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864" y="6031057"/>
              <a:ext cx="4410075" cy="2152650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0D97721-3A13-68E8-5EAD-8D69D4D56A19}"/>
                </a:ext>
              </a:extLst>
            </p:cNvPr>
            <p:cNvCxnSpPr>
              <a:cxnSpLocks/>
            </p:cNvCxnSpPr>
            <p:nvPr/>
          </p:nvCxnSpPr>
          <p:spPr>
            <a:xfrm>
              <a:off x="6724650" y="6896100"/>
              <a:ext cx="3562350" cy="21128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773915-21B3-454E-D987-2CAA5AC62F91}"/>
                </a:ext>
              </a:extLst>
            </p:cNvPr>
            <p:cNvSpPr/>
            <p:nvPr/>
          </p:nvSpPr>
          <p:spPr>
            <a:xfrm>
              <a:off x="10306484" y="6929344"/>
              <a:ext cx="1981200" cy="35607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CD06970-07A1-218A-AC6C-F07BCDCAF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7200" y="2901010"/>
              <a:ext cx="7581900" cy="86677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0A0CC65-69F8-983C-328C-67A05BC391DA}"/>
                </a:ext>
              </a:extLst>
            </p:cNvPr>
            <p:cNvSpPr/>
            <p:nvPr/>
          </p:nvSpPr>
          <p:spPr>
            <a:xfrm>
              <a:off x="11297084" y="3045677"/>
              <a:ext cx="1537855" cy="35607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001684" y="3765630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FF0000"/>
                  </a:solidFill>
                </a:rPr>
                <a:t>가입 승인이 되었을 경우 메뉴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14800" y="8183707"/>
              <a:ext cx="1885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rgbClr val="FF0000"/>
                  </a:solidFill>
                </a:rPr>
                <a:t>가입승인 전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026287" y="8183707"/>
              <a:ext cx="1977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FF0000"/>
                  </a:solidFill>
                </a:rPr>
                <a:t>가입승인 후</a:t>
              </a:r>
            </a:p>
          </p:txBody>
        </p:sp>
      </p:grp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7D05743B-5C0C-3BCF-19A4-CF96F8162045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7C2E0AA0-7971-3455-9642-6F8A070E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21" name="Object 1">
            <a:extLst>
              <a:ext uri="{FF2B5EF4-FFF2-40B4-BE49-F238E27FC236}">
                <a16:creationId xmlns:a16="http://schemas.microsoft.com/office/drawing/2014/main" id="{50C19686-68EF-4990-4768-1C47D1F7C6F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8A20B-2344-A118-A915-3BFF11DC0BE2}"/>
              </a:ext>
            </a:extLst>
          </p:cNvPr>
          <p:cNvSpPr txBox="1"/>
          <p:nvPr/>
        </p:nvSpPr>
        <p:spPr>
          <a:xfrm>
            <a:off x="-4916" y="3427618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ViewPage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승인 후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655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B3829F-6085-467E-6A8F-0F4230A3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181100"/>
            <a:ext cx="5829300" cy="744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2950" y="8589318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관리자 </a:t>
            </a:r>
            <a:r>
              <a:rPr lang="en-US" altLang="ko-KR" sz="2400" dirty="0">
                <a:solidFill>
                  <a:srgbClr val="FF0000"/>
                </a:solidFill>
              </a:rPr>
              <a:t>Page</a:t>
            </a:r>
            <a:r>
              <a:rPr lang="ko-KR" altLang="en-US" sz="2400" dirty="0">
                <a:solidFill>
                  <a:srgbClr val="FF0000"/>
                </a:solidFill>
              </a:rPr>
              <a:t>생성 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77400" y="6057900"/>
            <a:ext cx="914400" cy="304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20000" y="6743700"/>
            <a:ext cx="4114800" cy="1752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10668000" y="4762500"/>
            <a:ext cx="1790700" cy="12954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534900" y="4443710"/>
            <a:ext cx="384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추가 정보 </a:t>
            </a:r>
            <a:r>
              <a:rPr lang="ko-KR" altLang="en-US" sz="2400" dirty="0" err="1">
                <a:solidFill>
                  <a:srgbClr val="FF0000"/>
                </a:solidFill>
              </a:rPr>
              <a:t>등록시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28E3404-05C9-0CB1-7547-AA4D8ADB22A6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CA36621E-4B41-6003-DFEA-C7CB81A2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12" name="Object 1">
            <a:extLst>
              <a:ext uri="{FF2B5EF4-FFF2-40B4-BE49-F238E27FC236}">
                <a16:creationId xmlns:a16="http://schemas.microsoft.com/office/drawing/2014/main" id="{C6230839-3153-AE86-0AAF-F3A1222E5BC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D9B7C5-9E82-F6B2-ADAD-A9A84053B4F9}"/>
              </a:ext>
            </a:extLst>
          </p:cNvPr>
          <p:cNvSpPr txBox="1"/>
          <p:nvPr/>
        </p:nvSpPr>
        <p:spPr>
          <a:xfrm>
            <a:off x="-4916" y="3427618"/>
            <a:ext cx="4333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ViewPage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정보수정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152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E7289F2-D74D-A151-573A-3449FB012B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45859" y="2613509"/>
            <a:ext cx="13358488" cy="48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28E3404-05C9-0CB1-7547-AA4D8ADB22A6}"/>
              </a:ext>
            </a:extLst>
          </p:cNvPr>
          <p:cNvGrpSpPr/>
          <p:nvPr/>
        </p:nvGrpSpPr>
        <p:grpSpPr>
          <a:xfrm flipH="1">
            <a:off x="-1" y="-1"/>
            <a:ext cx="18288000" cy="10287001"/>
            <a:chOff x="0" y="0"/>
            <a:chExt cx="6336508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CA36621E-4B41-6003-DFEA-C7CB81A2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F31D6C-841E-9895-61C4-D41C86FF5B96}"/>
              </a:ext>
            </a:extLst>
          </p:cNvPr>
          <p:cNvSpPr txBox="1"/>
          <p:nvPr/>
        </p:nvSpPr>
        <p:spPr>
          <a:xfrm>
            <a:off x="1" y="2324100"/>
            <a:ext cx="182879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600" b="1" dirty="0">
                <a:solidFill>
                  <a:schemeClr val="bg1"/>
                </a:solidFill>
              </a:rPr>
              <a:t>이주홍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0BD0A-4185-810E-BA0D-13469D31A31B}"/>
              </a:ext>
            </a:extLst>
          </p:cNvPr>
          <p:cNvSpPr txBox="1"/>
          <p:nvPr/>
        </p:nvSpPr>
        <p:spPr>
          <a:xfrm>
            <a:off x="4114798" y="4457699"/>
            <a:ext cx="100584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sz="6000" b="1" dirty="0">
                <a:solidFill>
                  <a:schemeClr val="bg1"/>
                </a:solidFill>
              </a:rPr>
              <a:t>유저</a:t>
            </a:r>
            <a:r>
              <a:rPr lang="en-US" altLang="ko-KR" sz="6000" b="1" dirty="0">
                <a:solidFill>
                  <a:schemeClr val="bg1"/>
                </a:solidFill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</a:rPr>
              <a:t>회원가입</a:t>
            </a:r>
            <a:r>
              <a:rPr lang="en-US" altLang="ko-KR" sz="6000" b="1" dirty="0">
                <a:solidFill>
                  <a:schemeClr val="bg1"/>
                </a:solidFill>
              </a:rPr>
              <a:t>/</a:t>
            </a:r>
            <a:r>
              <a:rPr lang="ko-KR" altLang="en-US" sz="6000" b="1" dirty="0">
                <a:solidFill>
                  <a:schemeClr val="bg1"/>
                </a:solidFill>
              </a:rPr>
              <a:t>로그인</a:t>
            </a:r>
            <a:r>
              <a:rPr lang="en-US" altLang="ko-KR" sz="6000" b="1" dirty="0">
                <a:solidFill>
                  <a:schemeClr val="bg1"/>
                </a:solidFill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sz="6000" b="1" dirty="0">
                <a:solidFill>
                  <a:schemeClr val="bg1"/>
                </a:solidFill>
              </a:rPr>
              <a:t>커뮤니티</a:t>
            </a:r>
            <a:r>
              <a:rPr lang="en-US" altLang="ko-KR" sz="6000" b="1" dirty="0">
                <a:solidFill>
                  <a:schemeClr val="bg1"/>
                </a:solidFill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</a:rPr>
              <a:t>회원공간</a:t>
            </a:r>
            <a:r>
              <a:rPr lang="en-US" altLang="ko-KR" sz="6000" b="1" dirty="0">
                <a:solidFill>
                  <a:schemeClr val="bg1"/>
                </a:solidFill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sz="6000" b="1" dirty="0">
                <a:solidFill>
                  <a:schemeClr val="bg1"/>
                </a:solidFill>
              </a:rPr>
              <a:t>후기</a:t>
            </a:r>
            <a:r>
              <a:rPr lang="en-US" altLang="ko-KR" sz="6000" b="1" dirty="0">
                <a:solidFill>
                  <a:schemeClr val="bg1"/>
                </a:solidFill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</a:rPr>
              <a:t>회원 </a:t>
            </a:r>
            <a:r>
              <a:rPr lang="en-US" altLang="ko-KR" sz="6000" b="1" dirty="0">
                <a:solidFill>
                  <a:schemeClr val="bg1"/>
                </a:solidFill>
              </a:rPr>
              <a:t>&lt;--&gt; </a:t>
            </a:r>
            <a:r>
              <a:rPr lang="ko-KR" altLang="en-US" sz="6000" b="1" dirty="0">
                <a:solidFill>
                  <a:schemeClr val="bg1"/>
                </a:solidFill>
              </a:rPr>
              <a:t>브랜드</a:t>
            </a:r>
            <a:endParaRPr lang="en-US" altLang="ko-KR" sz="6000" b="1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sz="6000" b="1" dirty="0">
                <a:solidFill>
                  <a:schemeClr val="bg1"/>
                </a:solidFill>
              </a:rPr>
              <a:t>고객센터</a:t>
            </a:r>
            <a:r>
              <a:rPr lang="en-US" altLang="ko-KR" sz="6000" b="1" dirty="0">
                <a:solidFill>
                  <a:schemeClr val="bg1"/>
                </a:solidFill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</a:rPr>
              <a:t>회원 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&lt;--&gt;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브랜드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86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D902F9-3A8C-79BA-3104-F6E1CFEA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148" y="138545"/>
            <a:ext cx="7910452" cy="10009909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4A14A7CC-19C5-C436-170F-076BA316FD5A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94647B50-0CF5-B123-549E-8AC86945F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10" name="Object 1">
            <a:extLst>
              <a:ext uri="{FF2B5EF4-FFF2-40B4-BE49-F238E27FC236}">
                <a16:creationId xmlns:a16="http://schemas.microsoft.com/office/drawing/2014/main" id="{F936F5A4-AD36-5415-5057-F39EF2B414C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D965A-044C-AF96-9235-691B3792FAE8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0361DD-621D-9CA8-CA23-4E054A73BFCA}"/>
              </a:ext>
            </a:extLst>
          </p:cNvPr>
          <p:cNvSpPr/>
          <p:nvPr/>
        </p:nvSpPr>
        <p:spPr>
          <a:xfrm>
            <a:off x="7065376" y="22861"/>
            <a:ext cx="8403223" cy="4724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211E08-BA68-9CC5-0ED0-13019BFFE34A}"/>
              </a:ext>
            </a:extLst>
          </p:cNvPr>
          <p:cNvSpPr/>
          <p:nvPr/>
        </p:nvSpPr>
        <p:spPr>
          <a:xfrm>
            <a:off x="7065376" y="603366"/>
            <a:ext cx="8268609" cy="827393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02513B-69E1-E509-EDA7-D7F533D7CB74}"/>
              </a:ext>
            </a:extLst>
          </p:cNvPr>
          <p:cNvSpPr/>
          <p:nvPr/>
        </p:nvSpPr>
        <p:spPr>
          <a:xfrm>
            <a:off x="7080616" y="8985365"/>
            <a:ext cx="8253370" cy="126353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69777-4F7A-CBB3-1389-071ADAAE7B84}"/>
              </a:ext>
            </a:extLst>
          </p:cNvPr>
          <p:cNvSpPr txBox="1"/>
          <p:nvPr/>
        </p:nvSpPr>
        <p:spPr>
          <a:xfrm>
            <a:off x="5545641" y="38100"/>
            <a:ext cx="152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header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3943F8-C7D9-A190-FD05-B1102956A8DC}"/>
              </a:ext>
            </a:extLst>
          </p:cNvPr>
          <p:cNvSpPr txBox="1"/>
          <p:nvPr/>
        </p:nvSpPr>
        <p:spPr>
          <a:xfrm>
            <a:off x="5544814" y="4209595"/>
            <a:ext cx="152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body</a:t>
            </a:r>
            <a:endParaRPr lang="ko-KR" alt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54B419-AF86-BCB2-B7EB-188A9D11AAED}"/>
              </a:ext>
            </a:extLst>
          </p:cNvPr>
          <p:cNvSpPr txBox="1"/>
          <p:nvPr/>
        </p:nvSpPr>
        <p:spPr>
          <a:xfrm>
            <a:off x="5544814" y="9152896"/>
            <a:ext cx="152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footer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1482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E9286FC6-7767-453C-2640-D1C430100CAF}"/>
              </a:ext>
            </a:extLst>
          </p:cNvPr>
          <p:cNvSpPr/>
          <p:nvPr/>
        </p:nvSpPr>
        <p:spPr>
          <a:xfrm>
            <a:off x="0" y="2821055"/>
            <a:ext cx="18288000" cy="74659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710" y="1048765"/>
            <a:ext cx="5656158" cy="14943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963" y="4724164"/>
            <a:ext cx="17063564" cy="5296136"/>
          </a:xfrm>
          <a:prstGeom prst="rect">
            <a:avLst/>
          </a:prstGeom>
        </p:spPr>
      </p:pic>
      <p:grpSp>
        <p:nvGrpSpPr>
          <p:cNvPr id="997" name="그룹 1001">
            <a:extLst>
              <a:ext uri="{FF2B5EF4-FFF2-40B4-BE49-F238E27FC236}">
                <a16:creationId xmlns:a16="http://schemas.microsoft.com/office/drawing/2014/main" id="{7CEA5950-20D5-5524-242C-D7DD0E0A0A57}"/>
              </a:ext>
            </a:extLst>
          </p:cNvPr>
          <p:cNvGrpSpPr/>
          <p:nvPr/>
        </p:nvGrpSpPr>
        <p:grpSpPr>
          <a:xfrm>
            <a:off x="-3677972" y="0"/>
            <a:ext cx="3056500" cy="10285714"/>
            <a:chOff x="0" y="0"/>
            <a:chExt cx="6336508" cy="10285714"/>
          </a:xfrm>
        </p:grpSpPr>
        <p:pic>
          <p:nvPicPr>
            <p:cNvPr id="998" name="Object 2">
              <a:extLst>
                <a:ext uri="{FF2B5EF4-FFF2-40B4-BE49-F238E27FC236}">
                  <a16:creationId xmlns:a16="http://schemas.microsoft.com/office/drawing/2014/main" id="{EC32ABAB-ACAC-E95E-4387-9CD0EA1D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999" name="Object 4">
            <a:extLst>
              <a:ext uri="{FF2B5EF4-FFF2-40B4-BE49-F238E27FC236}">
                <a16:creationId xmlns:a16="http://schemas.microsoft.com/office/drawing/2014/main" id="{7333C7DD-BFE5-B000-7509-F75BCE86E25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000180" y="1996613"/>
            <a:ext cx="4368646" cy="1239598"/>
          </a:xfrm>
          <a:prstGeom prst="rect">
            <a:avLst/>
          </a:prstGeom>
        </p:spPr>
      </p:pic>
      <p:pic>
        <p:nvPicPr>
          <p:cNvPr id="1000" name="Object 5">
            <a:extLst>
              <a:ext uri="{FF2B5EF4-FFF2-40B4-BE49-F238E27FC236}">
                <a16:creationId xmlns:a16="http://schemas.microsoft.com/office/drawing/2014/main" id="{F01647C2-E022-A312-59E6-3E40370C2FB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419151" y="1278230"/>
            <a:ext cx="2582470" cy="659765"/>
          </a:xfrm>
          <a:prstGeom prst="rect">
            <a:avLst/>
          </a:prstGeom>
        </p:spPr>
      </p:pic>
      <p:pic>
        <p:nvPicPr>
          <p:cNvPr id="1002" name="Object 6">
            <a:extLst>
              <a:ext uri="{FF2B5EF4-FFF2-40B4-BE49-F238E27FC236}">
                <a16:creationId xmlns:a16="http://schemas.microsoft.com/office/drawing/2014/main" id="{4AB44582-7272-3BE2-EA95-75DA48B945C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818784" y="1082625"/>
            <a:ext cx="1364759" cy="1411092"/>
          </a:xfrm>
          <a:prstGeom prst="rect">
            <a:avLst/>
          </a:prstGeom>
        </p:spPr>
      </p:pic>
      <p:grpSp>
        <p:nvGrpSpPr>
          <p:cNvPr id="1003" name="그룹 1002">
            <a:extLst>
              <a:ext uri="{FF2B5EF4-FFF2-40B4-BE49-F238E27FC236}">
                <a16:creationId xmlns:a16="http://schemas.microsoft.com/office/drawing/2014/main" id="{7877D0BC-DFBE-BB1D-FC06-1E6405CB2024}"/>
              </a:ext>
            </a:extLst>
          </p:cNvPr>
          <p:cNvGrpSpPr/>
          <p:nvPr/>
        </p:nvGrpSpPr>
        <p:grpSpPr>
          <a:xfrm>
            <a:off x="-9664508" y="1083257"/>
            <a:ext cx="3660833" cy="21178"/>
            <a:chOff x="8013892" y="1083257"/>
            <a:chExt cx="3660833" cy="21178"/>
          </a:xfrm>
        </p:grpSpPr>
        <p:pic>
          <p:nvPicPr>
            <p:cNvPr id="1004" name="Object 8">
              <a:extLst>
                <a:ext uri="{FF2B5EF4-FFF2-40B4-BE49-F238E27FC236}">
                  <a16:creationId xmlns:a16="http://schemas.microsoft.com/office/drawing/2014/main" id="{D8B501A1-C401-898B-807A-C89C62E64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3892" y="1083257"/>
              <a:ext cx="3660833" cy="21178"/>
            </a:xfrm>
            <a:prstGeom prst="rect">
              <a:avLst/>
            </a:prstGeom>
          </p:spPr>
        </p:pic>
      </p:grpSp>
      <p:pic>
        <p:nvPicPr>
          <p:cNvPr id="1005" name="Object 10">
            <a:extLst>
              <a:ext uri="{FF2B5EF4-FFF2-40B4-BE49-F238E27FC236}">
                <a16:creationId xmlns:a16="http://schemas.microsoft.com/office/drawing/2014/main" id="{0971161F-2EE4-982F-D296-556E48238A7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135922" y="1031925"/>
            <a:ext cx="2756432" cy="1159022"/>
          </a:xfrm>
          <a:prstGeom prst="rect">
            <a:avLst/>
          </a:prstGeom>
        </p:spPr>
      </p:pic>
      <p:pic>
        <p:nvPicPr>
          <p:cNvPr id="1006" name="Object 11">
            <a:extLst>
              <a:ext uri="{FF2B5EF4-FFF2-40B4-BE49-F238E27FC236}">
                <a16:creationId xmlns:a16="http://schemas.microsoft.com/office/drawing/2014/main" id="{F789079B-ECCE-B10B-B847-40437865AA2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370410" y="1092148"/>
            <a:ext cx="1590949" cy="1402368"/>
          </a:xfrm>
          <a:prstGeom prst="rect">
            <a:avLst/>
          </a:prstGeom>
        </p:spPr>
      </p:pic>
      <p:grpSp>
        <p:nvGrpSpPr>
          <p:cNvPr id="1007" name="그룹 1003">
            <a:extLst>
              <a:ext uri="{FF2B5EF4-FFF2-40B4-BE49-F238E27FC236}">
                <a16:creationId xmlns:a16="http://schemas.microsoft.com/office/drawing/2014/main" id="{E694E117-4A50-8614-077C-D75BF724EE25}"/>
              </a:ext>
            </a:extLst>
          </p:cNvPr>
          <p:cNvGrpSpPr/>
          <p:nvPr/>
        </p:nvGrpSpPr>
        <p:grpSpPr>
          <a:xfrm>
            <a:off x="-4225696" y="1083257"/>
            <a:ext cx="3660833" cy="21178"/>
            <a:chOff x="13452704" y="1083257"/>
            <a:chExt cx="3660833" cy="21178"/>
          </a:xfrm>
        </p:grpSpPr>
        <p:pic>
          <p:nvPicPr>
            <p:cNvPr id="1008" name="Object 13">
              <a:extLst>
                <a:ext uri="{FF2B5EF4-FFF2-40B4-BE49-F238E27FC236}">
                  <a16:creationId xmlns:a16="http://schemas.microsoft.com/office/drawing/2014/main" id="{76A02D02-A345-FBB8-8561-B84F32E22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2704" y="1083257"/>
              <a:ext cx="3660833" cy="21178"/>
            </a:xfrm>
            <a:prstGeom prst="rect">
              <a:avLst/>
            </a:prstGeom>
          </p:spPr>
        </p:pic>
      </p:grpSp>
      <p:pic>
        <p:nvPicPr>
          <p:cNvPr id="1009" name="Object 15">
            <a:extLst>
              <a:ext uri="{FF2B5EF4-FFF2-40B4-BE49-F238E27FC236}">
                <a16:creationId xmlns:a16="http://schemas.microsoft.com/office/drawing/2014/main" id="{5F46A9C3-7DDD-56D6-9245-B5C59CD5D35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458560" y="4288626"/>
            <a:ext cx="2622080" cy="1149499"/>
          </a:xfrm>
          <a:prstGeom prst="rect">
            <a:avLst/>
          </a:prstGeom>
        </p:spPr>
      </p:pic>
      <p:pic>
        <p:nvPicPr>
          <p:cNvPr id="1010" name="Object 16">
            <a:extLst>
              <a:ext uri="{FF2B5EF4-FFF2-40B4-BE49-F238E27FC236}">
                <a16:creationId xmlns:a16="http://schemas.microsoft.com/office/drawing/2014/main" id="{4268B6CF-CFDF-664B-F233-28CBF755D3D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9811165" y="4337862"/>
            <a:ext cx="1590949" cy="1402368"/>
          </a:xfrm>
          <a:prstGeom prst="rect">
            <a:avLst/>
          </a:prstGeom>
        </p:spPr>
      </p:pic>
      <p:grpSp>
        <p:nvGrpSpPr>
          <p:cNvPr id="1011" name="그룹 1004">
            <a:extLst>
              <a:ext uri="{FF2B5EF4-FFF2-40B4-BE49-F238E27FC236}">
                <a16:creationId xmlns:a16="http://schemas.microsoft.com/office/drawing/2014/main" id="{2C9067ED-ECA6-45C0-A196-956352A626A3}"/>
              </a:ext>
            </a:extLst>
          </p:cNvPr>
          <p:cNvGrpSpPr/>
          <p:nvPr/>
        </p:nvGrpSpPr>
        <p:grpSpPr>
          <a:xfrm>
            <a:off x="-9664508" y="4328971"/>
            <a:ext cx="3660833" cy="21178"/>
            <a:chOff x="8013892" y="4328971"/>
            <a:chExt cx="3660833" cy="21178"/>
          </a:xfrm>
        </p:grpSpPr>
        <p:pic>
          <p:nvPicPr>
            <p:cNvPr id="1012" name="Object 18">
              <a:extLst>
                <a:ext uri="{FF2B5EF4-FFF2-40B4-BE49-F238E27FC236}">
                  <a16:creationId xmlns:a16="http://schemas.microsoft.com/office/drawing/2014/main" id="{342E37EA-6239-373F-3041-4E91D7E5B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3892" y="4328971"/>
              <a:ext cx="3660833" cy="21178"/>
            </a:xfrm>
            <a:prstGeom prst="rect">
              <a:avLst/>
            </a:prstGeom>
          </p:spPr>
        </p:pic>
      </p:grpSp>
      <p:pic>
        <p:nvPicPr>
          <p:cNvPr id="1013" name="Object 20">
            <a:extLst>
              <a:ext uri="{FF2B5EF4-FFF2-40B4-BE49-F238E27FC236}">
                <a16:creationId xmlns:a16="http://schemas.microsoft.com/office/drawing/2014/main" id="{BBE710D7-1FC8-D742-7BC3-57F04B26B575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456231" y="4283344"/>
            <a:ext cx="2076623" cy="1159022"/>
          </a:xfrm>
          <a:prstGeom prst="rect">
            <a:avLst/>
          </a:prstGeom>
        </p:spPr>
      </p:pic>
      <p:pic>
        <p:nvPicPr>
          <p:cNvPr id="1014" name="Object 21">
            <a:extLst>
              <a:ext uri="{FF2B5EF4-FFF2-40B4-BE49-F238E27FC236}">
                <a16:creationId xmlns:a16="http://schemas.microsoft.com/office/drawing/2014/main" id="{CF80574D-6527-5E1C-86AA-D0E26962474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362791" y="4337862"/>
            <a:ext cx="1627140" cy="1402368"/>
          </a:xfrm>
          <a:prstGeom prst="rect">
            <a:avLst/>
          </a:prstGeom>
        </p:spPr>
      </p:pic>
      <p:grpSp>
        <p:nvGrpSpPr>
          <p:cNvPr id="1015" name="그룹 1005">
            <a:extLst>
              <a:ext uri="{FF2B5EF4-FFF2-40B4-BE49-F238E27FC236}">
                <a16:creationId xmlns:a16="http://schemas.microsoft.com/office/drawing/2014/main" id="{39A1BE90-580C-AFBA-CA98-8F6A322F7D4A}"/>
              </a:ext>
            </a:extLst>
          </p:cNvPr>
          <p:cNvGrpSpPr/>
          <p:nvPr/>
        </p:nvGrpSpPr>
        <p:grpSpPr>
          <a:xfrm>
            <a:off x="-4225696" y="4328971"/>
            <a:ext cx="3660833" cy="21178"/>
            <a:chOff x="13452704" y="4328971"/>
            <a:chExt cx="3660833" cy="21178"/>
          </a:xfrm>
        </p:grpSpPr>
        <p:pic>
          <p:nvPicPr>
            <p:cNvPr id="1016" name="Object 23">
              <a:extLst>
                <a:ext uri="{FF2B5EF4-FFF2-40B4-BE49-F238E27FC236}">
                  <a16:creationId xmlns:a16="http://schemas.microsoft.com/office/drawing/2014/main" id="{69AC21DA-21F6-48C1-7EAE-CA40DE04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2704" y="4328971"/>
              <a:ext cx="3660833" cy="21178"/>
            </a:xfrm>
            <a:prstGeom prst="rect">
              <a:avLst/>
            </a:prstGeom>
          </p:spPr>
        </p:pic>
      </p:grpSp>
      <p:pic>
        <p:nvPicPr>
          <p:cNvPr id="1017" name="Object 25">
            <a:extLst>
              <a:ext uri="{FF2B5EF4-FFF2-40B4-BE49-F238E27FC236}">
                <a16:creationId xmlns:a16="http://schemas.microsoft.com/office/drawing/2014/main" id="{2D21B5DE-70F9-E7F0-18D2-F11448C028FF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7517999" y="5447839"/>
            <a:ext cx="1579701" cy="1516035"/>
          </a:xfrm>
          <a:prstGeom prst="rect">
            <a:avLst/>
          </a:prstGeom>
        </p:spPr>
      </p:pic>
      <p:pic>
        <p:nvPicPr>
          <p:cNvPr id="1018" name="Object 26">
            <a:extLst>
              <a:ext uri="{FF2B5EF4-FFF2-40B4-BE49-F238E27FC236}">
                <a16:creationId xmlns:a16="http://schemas.microsoft.com/office/drawing/2014/main" id="{3CA79F07-3C37-44CA-8F98-88115D7CD47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8596494" y="7431963"/>
            <a:ext cx="2768204" cy="1149499"/>
          </a:xfrm>
          <a:prstGeom prst="rect">
            <a:avLst/>
          </a:prstGeom>
        </p:spPr>
      </p:pic>
      <p:pic>
        <p:nvPicPr>
          <p:cNvPr id="1019" name="Object 27">
            <a:extLst>
              <a:ext uri="{FF2B5EF4-FFF2-40B4-BE49-F238E27FC236}">
                <a16:creationId xmlns:a16="http://schemas.microsoft.com/office/drawing/2014/main" id="{B6270408-4A02-3E47-5BBA-3F7E60DD817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9794025" y="7473308"/>
            <a:ext cx="1590949" cy="1410253"/>
          </a:xfrm>
          <a:prstGeom prst="rect">
            <a:avLst/>
          </a:prstGeom>
        </p:spPr>
      </p:pic>
      <p:grpSp>
        <p:nvGrpSpPr>
          <p:cNvPr id="1020" name="그룹 1006">
            <a:extLst>
              <a:ext uri="{FF2B5EF4-FFF2-40B4-BE49-F238E27FC236}">
                <a16:creationId xmlns:a16="http://schemas.microsoft.com/office/drawing/2014/main" id="{B6BA2926-C5BE-A882-2680-3EAFED44D111}"/>
              </a:ext>
            </a:extLst>
          </p:cNvPr>
          <p:cNvGrpSpPr/>
          <p:nvPr/>
        </p:nvGrpSpPr>
        <p:grpSpPr>
          <a:xfrm>
            <a:off x="-9647372" y="7472304"/>
            <a:ext cx="3660833" cy="21178"/>
            <a:chOff x="8031028" y="7472304"/>
            <a:chExt cx="3660833" cy="21178"/>
          </a:xfrm>
        </p:grpSpPr>
        <p:pic>
          <p:nvPicPr>
            <p:cNvPr id="1021" name="Object 29">
              <a:extLst>
                <a:ext uri="{FF2B5EF4-FFF2-40B4-BE49-F238E27FC236}">
                  <a16:creationId xmlns:a16="http://schemas.microsoft.com/office/drawing/2014/main" id="{A6235656-ED01-EAC1-FCBA-5097D125B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1028" y="7472304"/>
              <a:ext cx="3660833" cy="21178"/>
            </a:xfrm>
            <a:prstGeom prst="rect">
              <a:avLst/>
            </a:prstGeom>
          </p:spPr>
        </p:pic>
      </p:grpSp>
      <p:pic>
        <p:nvPicPr>
          <p:cNvPr id="1026" name="Object 36">
            <a:extLst>
              <a:ext uri="{FF2B5EF4-FFF2-40B4-BE49-F238E27FC236}">
                <a16:creationId xmlns:a16="http://schemas.microsoft.com/office/drawing/2014/main" id="{CB0589A9-FB9D-9A7B-3AD0-622E06EEF6F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3109256" y="5381782"/>
            <a:ext cx="2642587" cy="784701"/>
          </a:xfrm>
          <a:prstGeom prst="rect">
            <a:avLst/>
          </a:prstGeom>
        </p:spPr>
      </p:pic>
      <p:pic>
        <p:nvPicPr>
          <p:cNvPr id="1027" name="Object 37">
            <a:extLst>
              <a:ext uri="{FF2B5EF4-FFF2-40B4-BE49-F238E27FC236}">
                <a16:creationId xmlns:a16="http://schemas.microsoft.com/office/drawing/2014/main" id="{45DDF01A-7CDE-0605-3FF9-7F924B8A5404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3109256" y="2402020"/>
            <a:ext cx="2633730" cy="419035"/>
          </a:xfrm>
          <a:prstGeom prst="rect">
            <a:avLst/>
          </a:prstGeom>
        </p:spPr>
      </p:pic>
      <p:pic>
        <p:nvPicPr>
          <p:cNvPr id="1038" name="Object 1">
            <a:extLst>
              <a:ext uri="{FF2B5EF4-FFF2-40B4-BE49-F238E27FC236}">
                <a16:creationId xmlns:a16="http://schemas.microsoft.com/office/drawing/2014/main" id="{2D850B1C-F824-817F-F269-967173585698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7813" y="10819792"/>
            <a:ext cx="9632749" cy="1504539"/>
          </a:xfrm>
          <a:prstGeom prst="rect">
            <a:avLst/>
          </a:prstGeom>
        </p:spPr>
      </p:pic>
      <p:pic>
        <p:nvPicPr>
          <p:cNvPr id="1039" name="Object 2">
            <a:extLst>
              <a:ext uri="{FF2B5EF4-FFF2-40B4-BE49-F238E27FC236}">
                <a16:creationId xmlns:a16="http://schemas.microsoft.com/office/drawing/2014/main" id="{606810F3-2A51-5F0B-D57D-754E3D0CE916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6990148" y="9639300"/>
            <a:ext cx="32268296" cy="1201738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59EE004-DD00-84EE-08FA-D5E985DD7492}"/>
              </a:ext>
            </a:extLst>
          </p:cNvPr>
          <p:cNvSpPr/>
          <p:nvPr/>
        </p:nvSpPr>
        <p:spPr>
          <a:xfrm>
            <a:off x="4112317" y="10782300"/>
            <a:ext cx="3153036" cy="3017424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A4A3CB-ADB8-11E2-E68A-2DE226189F0C}"/>
              </a:ext>
            </a:extLst>
          </p:cNvPr>
          <p:cNvSpPr/>
          <p:nvPr/>
        </p:nvSpPr>
        <p:spPr>
          <a:xfrm>
            <a:off x="10577382" y="10782300"/>
            <a:ext cx="3153036" cy="3017424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E28CADF-EB87-0C7F-9D2C-554D2A026D03}"/>
              </a:ext>
            </a:extLst>
          </p:cNvPr>
          <p:cNvSpPr/>
          <p:nvPr/>
        </p:nvSpPr>
        <p:spPr>
          <a:xfrm>
            <a:off x="7767757" y="14551255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7E93CE-8DEE-450F-EEC3-6F5469FE3D33}"/>
              </a:ext>
            </a:extLst>
          </p:cNvPr>
          <p:cNvSpPr/>
          <p:nvPr/>
        </p:nvSpPr>
        <p:spPr>
          <a:xfrm>
            <a:off x="5341041" y="16015188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0986603-1FC6-886B-BB6F-ECEBB3C351FE}"/>
              </a:ext>
            </a:extLst>
          </p:cNvPr>
          <p:cNvSpPr/>
          <p:nvPr/>
        </p:nvSpPr>
        <p:spPr>
          <a:xfrm>
            <a:off x="2256371" y="16208171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BD78A6-E09E-513D-A767-12A838677CFA}"/>
              </a:ext>
            </a:extLst>
          </p:cNvPr>
          <p:cNvSpPr/>
          <p:nvPr/>
        </p:nvSpPr>
        <p:spPr>
          <a:xfrm>
            <a:off x="10366538" y="16141389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E638F99-A4DE-A64A-E805-0D15363FB939}"/>
              </a:ext>
            </a:extLst>
          </p:cNvPr>
          <p:cNvSpPr/>
          <p:nvPr/>
        </p:nvSpPr>
        <p:spPr>
          <a:xfrm>
            <a:off x="13633882" y="16358483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AD1AD-DB38-5D43-3D29-4E0DFDFF9E1A}"/>
              </a:ext>
            </a:extLst>
          </p:cNvPr>
          <p:cNvSpPr txBox="1"/>
          <p:nvPr/>
        </p:nvSpPr>
        <p:spPr>
          <a:xfrm>
            <a:off x="16718552" y="17157716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. . .</a:t>
            </a:r>
            <a:endParaRPr lang="ko-KR" alt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1F898-6E18-BA38-8609-B2E21B76075A}"/>
              </a:ext>
            </a:extLst>
          </p:cNvPr>
          <p:cNvSpPr txBox="1"/>
          <p:nvPr/>
        </p:nvSpPr>
        <p:spPr>
          <a:xfrm>
            <a:off x="788314" y="17279867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. . .</a:t>
            </a:r>
            <a:endParaRPr lang="ko-KR" altLang="en-US" sz="40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39892D4-E31D-3635-35B0-4AF2964FBC2C}"/>
              </a:ext>
            </a:extLst>
          </p:cNvPr>
          <p:cNvSpPr/>
          <p:nvPr/>
        </p:nvSpPr>
        <p:spPr>
          <a:xfrm>
            <a:off x="7756780" y="18288289"/>
            <a:ext cx="2514600" cy="223562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2F2DA-56D7-8B46-30F6-B570834B9716}"/>
              </a:ext>
            </a:extLst>
          </p:cNvPr>
          <p:cNvSpPr txBox="1"/>
          <p:nvPr/>
        </p:nvSpPr>
        <p:spPr>
          <a:xfrm>
            <a:off x="4141346" y="12014013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관리자</a:t>
            </a:r>
            <a:r>
              <a:rPr lang="en-US" altLang="ko-KR" sz="3000" dirty="0"/>
              <a:t>=</a:t>
            </a:r>
            <a:r>
              <a:rPr lang="ko-KR" altLang="en-US" sz="3000" dirty="0"/>
              <a:t>판매자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FF629-6BCD-0538-5FDF-BE18DAB92AE4}"/>
              </a:ext>
            </a:extLst>
          </p:cNvPr>
          <p:cNvSpPr txBox="1"/>
          <p:nvPr/>
        </p:nvSpPr>
        <p:spPr>
          <a:xfrm>
            <a:off x="10711077" y="12014013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소비자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EFBD8-5476-4B59-AD83-A54EA19CB500}"/>
              </a:ext>
            </a:extLst>
          </p:cNvPr>
          <p:cNvSpPr txBox="1"/>
          <p:nvPr/>
        </p:nvSpPr>
        <p:spPr>
          <a:xfrm>
            <a:off x="7552677" y="19079481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소비자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B4632-995C-C007-1DC1-C3EB77E3BB10}"/>
              </a:ext>
            </a:extLst>
          </p:cNvPr>
          <p:cNvSpPr txBox="1"/>
          <p:nvPr/>
        </p:nvSpPr>
        <p:spPr>
          <a:xfrm>
            <a:off x="7563654" y="15454181"/>
            <a:ext cx="29228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/>
              <a:t>관리자</a:t>
            </a:r>
            <a:r>
              <a:rPr lang="en-US" altLang="ko-KR" sz="2600" dirty="0"/>
              <a:t>=</a:t>
            </a:r>
            <a:r>
              <a:rPr lang="ko-KR" altLang="en-US" sz="2600" dirty="0"/>
              <a:t>판매자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BA943-2FE2-69CC-29BA-A2A0E0236D7B}"/>
              </a:ext>
            </a:extLst>
          </p:cNvPr>
          <p:cNvSpPr txBox="1"/>
          <p:nvPr/>
        </p:nvSpPr>
        <p:spPr>
          <a:xfrm>
            <a:off x="10162435" y="17017566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DF772C-5F10-8A1F-584E-E0E5DD612655}"/>
              </a:ext>
            </a:extLst>
          </p:cNvPr>
          <p:cNvSpPr txBox="1"/>
          <p:nvPr/>
        </p:nvSpPr>
        <p:spPr>
          <a:xfrm>
            <a:off x="13429437" y="17267592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F4CA6-72BB-07BA-F2C7-AFE14727942A}"/>
              </a:ext>
            </a:extLst>
          </p:cNvPr>
          <p:cNvSpPr txBox="1"/>
          <p:nvPr/>
        </p:nvSpPr>
        <p:spPr>
          <a:xfrm>
            <a:off x="5104543" y="17012304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840828-051F-5528-DF07-73FCF067E40D}"/>
              </a:ext>
            </a:extLst>
          </p:cNvPr>
          <p:cNvSpPr txBox="1"/>
          <p:nvPr/>
        </p:nvSpPr>
        <p:spPr>
          <a:xfrm>
            <a:off x="2051926" y="17136311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28F969E-FCB7-FE06-D7F5-576FBBA485EB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7265353" y="12291012"/>
            <a:ext cx="3312029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7D4C75-CD0D-3E8D-A14C-8B9256C603A4}"/>
              </a:ext>
            </a:extLst>
          </p:cNvPr>
          <p:cNvCxnSpPr>
            <a:cxnSpLocks/>
            <a:stCxn id="4" idx="4"/>
            <a:endCxn id="13" idx="0"/>
          </p:cNvCxnSpPr>
          <p:nvPr/>
        </p:nvCxnSpPr>
        <p:spPr>
          <a:xfrm flipH="1">
            <a:off x="9014080" y="16857607"/>
            <a:ext cx="10977" cy="143068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314243-C952-C9ED-C30F-325A8C41E21D}"/>
              </a:ext>
            </a:extLst>
          </p:cNvPr>
          <p:cNvCxnSpPr>
            <a:cxnSpLocks/>
            <a:endCxn id="13" idx="7"/>
          </p:cNvCxnSpPr>
          <p:nvPr/>
        </p:nvCxnSpPr>
        <p:spPr>
          <a:xfrm flipH="1">
            <a:off x="9903125" y="18219516"/>
            <a:ext cx="916897" cy="3961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0327EFE-52EA-A533-7762-2AD99F47AA18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0282357" y="18327078"/>
            <a:ext cx="3719780" cy="80155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4541AC-D34C-B2A9-18F1-ED7DBC6BE282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4402716" y="18176766"/>
            <a:ext cx="3258906" cy="117789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C80F393-ECB9-C2A8-3E0C-8AECB11C5B4D}"/>
              </a:ext>
            </a:extLst>
          </p:cNvPr>
          <p:cNvCxnSpPr>
            <a:cxnSpLocks/>
            <a:stCxn id="13" idx="1"/>
            <a:endCxn id="7" idx="5"/>
          </p:cNvCxnSpPr>
          <p:nvPr/>
        </p:nvCxnSpPr>
        <p:spPr>
          <a:xfrm flipH="1" flipV="1">
            <a:off x="7487386" y="17983783"/>
            <a:ext cx="637649" cy="63190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C90056-B20F-839D-4B0B-BA4C824BEEE2}"/>
              </a:ext>
            </a:extLst>
          </p:cNvPr>
          <p:cNvSpPr txBox="1"/>
          <p:nvPr/>
        </p:nvSpPr>
        <p:spPr>
          <a:xfrm>
            <a:off x="842133" y="3075868"/>
            <a:ext cx="1462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벤치마킹 사이트 </a:t>
            </a:r>
            <a:r>
              <a:rPr lang="en-US" altLang="ko-KR" sz="3600" b="1" dirty="0">
                <a:solidFill>
                  <a:schemeClr val="bg1"/>
                </a:solidFill>
              </a:rPr>
              <a:t> : </a:t>
            </a:r>
            <a:r>
              <a:rPr lang="ko-KR" altLang="en-US" sz="3600" b="1" dirty="0" err="1">
                <a:solidFill>
                  <a:schemeClr val="bg1"/>
                </a:solidFill>
              </a:rPr>
              <a:t>무신사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744E4-E3E3-D58A-0888-A5D0DA686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063737"/>
            <a:ext cx="11820344" cy="2209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6734E2-A21D-A975-A351-2F4DA706C321}"/>
              </a:ext>
            </a:extLst>
          </p:cNvPr>
          <p:cNvSpPr/>
          <p:nvPr/>
        </p:nvSpPr>
        <p:spPr>
          <a:xfrm>
            <a:off x="5064771" y="2264257"/>
            <a:ext cx="1605258" cy="89804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32279-3B40-9E34-B871-6346A2F146D3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0280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ED5666-EEDC-17F3-0473-B59C713DC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16" y="1708111"/>
            <a:ext cx="13230780" cy="68707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3CE0C11-D1C7-F470-0630-AF6C4B9F04E3}"/>
              </a:ext>
            </a:extLst>
          </p:cNvPr>
          <p:cNvSpPr/>
          <p:nvPr/>
        </p:nvSpPr>
        <p:spPr>
          <a:xfrm>
            <a:off x="14782800" y="5905500"/>
            <a:ext cx="2819400" cy="6858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23C7D-8DE3-FA33-D1EC-D0920DEDE249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54520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D086A5-54E3-99A9-A4DE-FD258B8AB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08" y="647700"/>
            <a:ext cx="4525354" cy="84516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9B8571-FEC3-D390-4DB7-AFFCB3EEB6E3}"/>
              </a:ext>
            </a:extLst>
          </p:cNvPr>
          <p:cNvSpPr/>
          <p:nvPr/>
        </p:nvSpPr>
        <p:spPr>
          <a:xfrm>
            <a:off x="9296400" y="7658100"/>
            <a:ext cx="4191000" cy="6858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82203-4B95-80DF-0406-3FB7413167C7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23756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ED5666-EEDC-17F3-0473-B59C713DC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16" y="1708111"/>
            <a:ext cx="13230780" cy="68707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C89A77A-0F45-CE9A-87D9-9B8517AE7D48}"/>
              </a:ext>
            </a:extLst>
          </p:cNvPr>
          <p:cNvSpPr/>
          <p:nvPr/>
        </p:nvSpPr>
        <p:spPr>
          <a:xfrm>
            <a:off x="14782800" y="5905500"/>
            <a:ext cx="2819400" cy="6858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4478E-ADED-2F38-E647-13B29C896A13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67824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0F78DE-E4BC-D7EA-A14F-9A09E179B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678019"/>
            <a:ext cx="11887200" cy="8930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98BD5A-4511-9E62-1C60-9F499B5B7CFA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59449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B8D4B9-6CB4-89F7-7912-CB660D6D8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87611"/>
            <a:ext cx="11277600" cy="9311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825059-974D-D176-1AA3-56436BF40BB5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05548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21B964-040F-466C-80A9-D92CC9FF8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10" y="2377337"/>
            <a:ext cx="12985845" cy="5532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5CEB2-DB8A-E6F8-6AAD-1798EFE0F83D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13435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3E1CE-31F0-D3BA-9216-E629400B5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37" y="2851078"/>
            <a:ext cx="13461997" cy="24187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7B4187-9E5B-4D1D-3410-7CF22412D01F}"/>
              </a:ext>
            </a:extLst>
          </p:cNvPr>
          <p:cNvSpPr/>
          <p:nvPr/>
        </p:nvSpPr>
        <p:spPr>
          <a:xfrm>
            <a:off x="7010400" y="4352282"/>
            <a:ext cx="1752600" cy="6858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2C007-CBD1-AA87-D563-544631D2B60F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21047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7E69F5-386F-971C-01AC-2892C5431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56" y="65312"/>
            <a:ext cx="13490384" cy="99431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0DEFC-602D-0BCC-1EC0-11FCBE332EA0}"/>
              </a:ext>
            </a:extLst>
          </p:cNvPr>
          <p:cNvSpPr/>
          <p:nvPr/>
        </p:nvSpPr>
        <p:spPr>
          <a:xfrm>
            <a:off x="16840199" y="8877300"/>
            <a:ext cx="994003" cy="457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05B7F-5F07-EEA4-E784-27F6C68C4FD0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46430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1A13E2-3295-B389-0204-074A83C74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943100"/>
            <a:ext cx="11256581" cy="640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40390-D2CD-FC95-86C0-31B4D6E5BB8B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회원정보 수정</a:t>
            </a:r>
          </a:p>
        </p:txBody>
      </p:sp>
    </p:spTree>
    <p:extLst>
      <p:ext uri="{BB962C8B-B14F-4D97-AF65-F5344CB8AC3E}">
        <p14:creationId xmlns:p14="http://schemas.microsoft.com/office/powerpoint/2010/main" val="257385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Object 1">
            <a:extLst>
              <a:ext uri="{FF2B5EF4-FFF2-40B4-BE49-F238E27FC236}">
                <a16:creationId xmlns:a16="http://schemas.microsoft.com/office/drawing/2014/main" id="{2D850B1C-F824-817F-F269-9671735856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813" y="10819792"/>
            <a:ext cx="9632749" cy="150453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B5929C1-5E84-42D7-BEF8-25D1CCF899BB}"/>
              </a:ext>
            </a:extLst>
          </p:cNvPr>
          <p:cNvSpPr/>
          <p:nvPr/>
        </p:nvSpPr>
        <p:spPr>
          <a:xfrm>
            <a:off x="4112317" y="373476"/>
            <a:ext cx="3153036" cy="3017424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DD95B3-B57D-0F8C-70E4-F7583CAFA225}"/>
              </a:ext>
            </a:extLst>
          </p:cNvPr>
          <p:cNvSpPr/>
          <p:nvPr/>
        </p:nvSpPr>
        <p:spPr>
          <a:xfrm>
            <a:off x="10577382" y="373476"/>
            <a:ext cx="3153036" cy="3017424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0EC1502-5308-1982-7319-4F5B7E8D5804}"/>
              </a:ext>
            </a:extLst>
          </p:cNvPr>
          <p:cNvSpPr/>
          <p:nvPr/>
        </p:nvSpPr>
        <p:spPr>
          <a:xfrm>
            <a:off x="7767757" y="4142431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1FDD87-2849-C5AF-4B1F-B8BCFFC71141}"/>
              </a:ext>
            </a:extLst>
          </p:cNvPr>
          <p:cNvSpPr/>
          <p:nvPr/>
        </p:nvSpPr>
        <p:spPr>
          <a:xfrm>
            <a:off x="5341041" y="5606364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0823B82-3817-6E1B-627C-4760392A4D5B}"/>
              </a:ext>
            </a:extLst>
          </p:cNvPr>
          <p:cNvSpPr/>
          <p:nvPr/>
        </p:nvSpPr>
        <p:spPr>
          <a:xfrm>
            <a:off x="2256371" y="5799347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FC779F-8962-7D33-7B3C-A8671C33CEB4}"/>
              </a:ext>
            </a:extLst>
          </p:cNvPr>
          <p:cNvSpPr/>
          <p:nvPr/>
        </p:nvSpPr>
        <p:spPr>
          <a:xfrm>
            <a:off x="10366538" y="5732565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B8B1166-156D-3728-F262-540B8A8C24AD}"/>
              </a:ext>
            </a:extLst>
          </p:cNvPr>
          <p:cNvSpPr/>
          <p:nvPr/>
        </p:nvSpPr>
        <p:spPr>
          <a:xfrm>
            <a:off x="13633882" y="5949659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D777BB-E2A0-C6CB-C078-A425AF500525}"/>
              </a:ext>
            </a:extLst>
          </p:cNvPr>
          <p:cNvSpPr txBox="1"/>
          <p:nvPr/>
        </p:nvSpPr>
        <p:spPr>
          <a:xfrm>
            <a:off x="16718552" y="6748892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. . .</a:t>
            </a:r>
            <a:endParaRPr lang="ko-KR" alt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BA5C68-AB76-E33C-9A3C-4C9D0E12B847}"/>
              </a:ext>
            </a:extLst>
          </p:cNvPr>
          <p:cNvSpPr txBox="1"/>
          <p:nvPr/>
        </p:nvSpPr>
        <p:spPr>
          <a:xfrm>
            <a:off x="788314" y="6871043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. . .</a:t>
            </a:r>
            <a:endParaRPr lang="ko-KR" altLang="en-US" sz="40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561E085-9CF8-D732-9699-D9B04B825183}"/>
              </a:ext>
            </a:extLst>
          </p:cNvPr>
          <p:cNvSpPr/>
          <p:nvPr/>
        </p:nvSpPr>
        <p:spPr>
          <a:xfrm>
            <a:off x="7756780" y="7879465"/>
            <a:ext cx="2514600" cy="223562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D4D83E-CEFC-667E-955A-44EFF9BD8EE6}"/>
              </a:ext>
            </a:extLst>
          </p:cNvPr>
          <p:cNvSpPr txBox="1"/>
          <p:nvPr/>
        </p:nvSpPr>
        <p:spPr>
          <a:xfrm>
            <a:off x="4141346" y="1605189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관리자</a:t>
            </a:r>
            <a:r>
              <a:rPr lang="en-US" altLang="ko-KR" sz="3000" dirty="0"/>
              <a:t>=</a:t>
            </a:r>
            <a:r>
              <a:rPr lang="ko-KR" altLang="en-US" sz="3000" dirty="0"/>
              <a:t>판매자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80C42-5989-DD20-D16A-5011D5F0D172}"/>
              </a:ext>
            </a:extLst>
          </p:cNvPr>
          <p:cNvSpPr txBox="1"/>
          <p:nvPr/>
        </p:nvSpPr>
        <p:spPr>
          <a:xfrm>
            <a:off x="10711077" y="1605189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소비자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ABCF28-5324-EA4E-F069-A183100C4FB7}"/>
              </a:ext>
            </a:extLst>
          </p:cNvPr>
          <p:cNvSpPr txBox="1"/>
          <p:nvPr/>
        </p:nvSpPr>
        <p:spPr>
          <a:xfrm>
            <a:off x="7552677" y="8670657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소비자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2C04D1-D9FF-64E9-0E85-8FD319A5838A}"/>
              </a:ext>
            </a:extLst>
          </p:cNvPr>
          <p:cNvSpPr txBox="1"/>
          <p:nvPr/>
        </p:nvSpPr>
        <p:spPr>
          <a:xfrm>
            <a:off x="7563654" y="5045357"/>
            <a:ext cx="29228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/>
              <a:t>관리자</a:t>
            </a:r>
            <a:r>
              <a:rPr lang="en-US" altLang="ko-KR" sz="2600" dirty="0"/>
              <a:t>=</a:t>
            </a:r>
            <a:r>
              <a:rPr lang="ko-KR" altLang="en-US" sz="2600" dirty="0"/>
              <a:t>판매자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4B233A-C3C4-03BD-CE16-740D64654750}"/>
              </a:ext>
            </a:extLst>
          </p:cNvPr>
          <p:cNvSpPr txBox="1"/>
          <p:nvPr/>
        </p:nvSpPr>
        <p:spPr>
          <a:xfrm>
            <a:off x="10162435" y="6608742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074B0-1946-E59D-B1F4-5BC18F3AE963}"/>
              </a:ext>
            </a:extLst>
          </p:cNvPr>
          <p:cNvSpPr txBox="1"/>
          <p:nvPr/>
        </p:nvSpPr>
        <p:spPr>
          <a:xfrm>
            <a:off x="13429437" y="6858768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21CCF5-F3BF-6E60-43C9-16A5A76CFD95}"/>
              </a:ext>
            </a:extLst>
          </p:cNvPr>
          <p:cNvSpPr txBox="1"/>
          <p:nvPr/>
        </p:nvSpPr>
        <p:spPr>
          <a:xfrm>
            <a:off x="5104543" y="6603480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2D550F-7859-401A-9FD4-1BEEB37C1013}"/>
              </a:ext>
            </a:extLst>
          </p:cNvPr>
          <p:cNvSpPr txBox="1"/>
          <p:nvPr/>
        </p:nvSpPr>
        <p:spPr>
          <a:xfrm>
            <a:off x="2051926" y="6727487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36CB3E-825F-1BCA-9E8D-33C654976D6D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7265353" y="1882188"/>
            <a:ext cx="3312029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A7318A9-C152-ED23-BADA-F9D1237A3095}"/>
              </a:ext>
            </a:extLst>
          </p:cNvPr>
          <p:cNvCxnSpPr>
            <a:cxnSpLocks/>
            <a:stCxn id="6" idx="4"/>
            <a:endCxn id="21" idx="0"/>
          </p:cNvCxnSpPr>
          <p:nvPr/>
        </p:nvCxnSpPr>
        <p:spPr>
          <a:xfrm flipH="1">
            <a:off x="9014080" y="6448783"/>
            <a:ext cx="10977" cy="143068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직선 화살표 연결선 991">
            <a:extLst>
              <a:ext uri="{FF2B5EF4-FFF2-40B4-BE49-F238E27FC236}">
                <a16:creationId xmlns:a16="http://schemas.microsoft.com/office/drawing/2014/main" id="{CA5A33BA-5248-88DE-2984-C3CC762921CC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9903125" y="7810692"/>
            <a:ext cx="916897" cy="3961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직선 화살표 연결선 992">
            <a:extLst>
              <a:ext uri="{FF2B5EF4-FFF2-40B4-BE49-F238E27FC236}">
                <a16:creationId xmlns:a16="http://schemas.microsoft.com/office/drawing/2014/main" id="{14E265DE-84AC-C6B2-3A00-F38ED993D0F6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10282357" y="7918254"/>
            <a:ext cx="3719780" cy="80155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직선 화살표 연결선 993">
            <a:extLst>
              <a:ext uri="{FF2B5EF4-FFF2-40B4-BE49-F238E27FC236}">
                <a16:creationId xmlns:a16="http://schemas.microsoft.com/office/drawing/2014/main" id="{9C1BFF1A-8DE3-61B4-AA10-7432C74D82F7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4402716" y="7767942"/>
            <a:ext cx="3258906" cy="117789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화살표 연결선 994">
            <a:extLst>
              <a:ext uri="{FF2B5EF4-FFF2-40B4-BE49-F238E27FC236}">
                <a16:creationId xmlns:a16="http://schemas.microsoft.com/office/drawing/2014/main" id="{57867D9C-082D-4538-92DC-E7E7DD214425}"/>
              </a:ext>
            </a:extLst>
          </p:cNvPr>
          <p:cNvCxnSpPr>
            <a:cxnSpLocks/>
            <a:stCxn id="21" idx="1"/>
            <a:endCxn id="15" idx="5"/>
          </p:cNvCxnSpPr>
          <p:nvPr/>
        </p:nvCxnSpPr>
        <p:spPr>
          <a:xfrm flipH="1" flipV="1">
            <a:off x="7487386" y="7574959"/>
            <a:ext cx="637649" cy="63190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Object 2">
            <a:extLst>
              <a:ext uri="{FF2B5EF4-FFF2-40B4-BE49-F238E27FC236}">
                <a16:creationId xmlns:a16="http://schemas.microsoft.com/office/drawing/2014/main" id="{CED2F8A5-1D47-16AE-FF9F-F5ACE674EEF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070593" y="9689916"/>
            <a:ext cx="33062183" cy="141987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12F690-B4AE-851E-1F8B-3BE1B21211C3}"/>
              </a:ext>
            </a:extLst>
          </p:cNvPr>
          <p:cNvSpPr/>
          <p:nvPr/>
        </p:nvSpPr>
        <p:spPr>
          <a:xfrm>
            <a:off x="0" y="-8647044"/>
            <a:ext cx="18288000" cy="74659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ABF0321-B82F-CB33-7E7A-4D7548BE6B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710" y="-10419334"/>
            <a:ext cx="5656158" cy="1494310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B0F96E33-EEFD-AC0A-16BD-6A756956E9A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963" y="-6743935"/>
            <a:ext cx="17063564" cy="5296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F78FAD-92DA-B5D0-96CC-3E9AF607C9C8}"/>
              </a:ext>
            </a:extLst>
          </p:cNvPr>
          <p:cNvSpPr txBox="1"/>
          <p:nvPr/>
        </p:nvSpPr>
        <p:spPr>
          <a:xfrm>
            <a:off x="842133" y="-8392231"/>
            <a:ext cx="1462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벤치마킹 사이트 </a:t>
            </a:r>
            <a:r>
              <a:rPr lang="en-US" altLang="ko-KR" sz="3600" b="1" dirty="0">
                <a:solidFill>
                  <a:schemeClr val="bg1"/>
                </a:solidFill>
              </a:rPr>
              <a:t> : </a:t>
            </a:r>
            <a:r>
              <a:rPr lang="ko-KR" altLang="en-US" sz="3600" b="1" dirty="0" err="1">
                <a:solidFill>
                  <a:schemeClr val="bg1"/>
                </a:solidFill>
              </a:rPr>
              <a:t>무신사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0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F54CB1-93B2-1F8E-2B58-AB6766A93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06" y="3686"/>
            <a:ext cx="7872394" cy="102833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D5AE89F-8F40-117B-31F8-385AAE782D63}"/>
              </a:ext>
            </a:extLst>
          </p:cNvPr>
          <p:cNvSpPr/>
          <p:nvPr/>
        </p:nvSpPr>
        <p:spPr>
          <a:xfrm>
            <a:off x="10896600" y="9639300"/>
            <a:ext cx="914400" cy="5334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72B07-CAB8-E300-55C4-A5D5C481F5FD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회원정보 수정</a:t>
            </a:r>
          </a:p>
        </p:txBody>
      </p:sp>
    </p:spTree>
    <p:extLst>
      <p:ext uri="{BB962C8B-B14F-4D97-AF65-F5344CB8AC3E}">
        <p14:creationId xmlns:p14="http://schemas.microsoft.com/office/powerpoint/2010/main" val="68357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2D4B93-0583-5E35-B06E-264FF074F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355" y="495598"/>
            <a:ext cx="13677069" cy="95247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14ED263-BBB3-8B76-0941-85C91DBFD562}"/>
              </a:ext>
            </a:extLst>
          </p:cNvPr>
          <p:cNvSpPr/>
          <p:nvPr/>
        </p:nvSpPr>
        <p:spPr>
          <a:xfrm>
            <a:off x="17373600" y="9601200"/>
            <a:ext cx="609600" cy="3429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3620C-9EAB-5568-1B5D-4A265E3DC5F1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회원정보 수정</a:t>
            </a:r>
          </a:p>
        </p:txBody>
      </p:sp>
    </p:spTree>
    <p:extLst>
      <p:ext uri="{BB962C8B-B14F-4D97-AF65-F5344CB8AC3E}">
        <p14:creationId xmlns:p14="http://schemas.microsoft.com/office/powerpoint/2010/main" val="46926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710984-4BE5-35F8-3BD0-AF23CCF7E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16" y="1562100"/>
            <a:ext cx="13090300" cy="6927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32DF5-8998-8C0B-367B-37D92A3335BF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탈퇴하기</a:t>
            </a:r>
          </a:p>
        </p:txBody>
      </p:sp>
    </p:spTree>
    <p:extLst>
      <p:ext uri="{BB962C8B-B14F-4D97-AF65-F5344CB8AC3E}">
        <p14:creationId xmlns:p14="http://schemas.microsoft.com/office/powerpoint/2010/main" val="274015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32DF5-8998-8C0B-367B-37D92A3335BF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2BF70-1D31-7D31-A305-041CB7BC7A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5" t="-4600"/>
          <a:stretch/>
        </p:blipFill>
        <p:spPr>
          <a:xfrm>
            <a:off x="4394073" y="2933700"/>
            <a:ext cx="13826259" cy="23621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0655F5-2140-F9D7-34DC-169383DD4FEC}"/>
              </a:ext>
            </a:extLst>
          </p:cNvPr>
          <p:cNvSpPr/>
          <p:nvPr/>
        </p:nvSpPr>
        <p:spPr>
          <a:xfrm>
            <a:off x="12115800" y="3771898"/>
            <a:ext cx="2819400" cy="99060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4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32DF5-8998-8C0B-367B-37D92A3335BF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4F6A70-4DD1-BA1D-B196-508F5E568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56" y="2137911"/>
            <a:ext cx="13570748" cy="27007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18512E-E7B7-F223-4FE0-1F750D51AE64}"/>
              </a:ext>
            </a:extLst>
          </p:cNvPr>
          <p:cNvSpPr/>
          <p:nvPr/>
        </p:nvSpPr>
        <p:spPr>
          <a:xfrm flipH="1">
            <a:off x="16916400" y="3578649"/>
            <a:ext cx="1099704" cy="72665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54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32DF5-8998-8C0B-367B-37D92A3335BF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 작성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1F56A4-303F-0A10-852D-E9872DCCE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66" y="1104900"/>
            <a:ext cx="13712455" cy="8077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0D000-3793-7861-5673-5069C00E54C0}"/>
              </a:ext>
            </a:extLst>
          </p:cNvPr>
          <p:cNvSpPr/>
          <p:nvPr/>
        </p:nvSpPr>
        <p:spPr>
          <a:xfrm>
            <a:off x="17449800" y="8648700"/>
            <a:ext cx="533400" cy="457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56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32DF5-8998-8C0B-367B-37D92A3335BF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0508F2-72FD-D967-C7BE-444EDD5B8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53" y="1790700"/>
            <a:ext cx="13813147" cy="19552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9A2579-1231-26AC-FEB6-D5C5C94DF5C1}"/>
              </a:ext>
            </a:extLst>
          </p:cNvPr>
          <p:cNvSpPr/>
          <p:nvPr/>
        </p:nvSpPr>
        <p:spPr>
          <a:xfrm>
            <a:off x="8686800" y="2437017"/>
            <a:ext cx="914400" cy="42048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0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32DF5-8998-8C0B-367B-37D92A3335BF}"/>
              </a:ext>
            </a:extLst>
          </p:cNvPr>
          <p:cNvSpPr txBox="1"/>
          <p:nvPr/>
        </p:nvSpPr>
        <p:spPr>
          <a:xfrm>
            <a:off x="-4916" y="3427618"/>
            <a:ext cx="4333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 글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댓글작성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7E6413-0151-E2E8-9D83-1712A3AE6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54" y="2314652"/>
            <a:ext cx="13641928" cy="34915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A1ECA5-92DD-6101-0FED-68D1418BBF54}"/>
              </a:ext>
            </a:extLst>
          </p:cNvPr>
          <p:cNvSpPr/>
          <p:nvPr/>
        </p:nvSpPr>
        <p:spPr>
          <a:xfrm>
            <a:off x="17221200" y="4363259"/>
            <a:ext cx="714540" cy="48268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5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32DF5-8998-8C0B-367B-37D92A3335BF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 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CDAB18-2585-C465-45E5-138301162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56" y="1790700"/>
            <a:ext cx="13776016" cy="48414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F9A52E-22AF-A58B-093F-0DA6AADF2FFA}"/>
              </a:ext>
            </a:extLst>
          </p:cNvPr>
          <p:cNvSpPr/>
          <p:nvPr/>
        </p:nvSpPr>
        <p:spPr>
          <a:xfrm>
            <a:off x="16535400" y="3065159"/>
            <a:ext cx="593416" cy="36245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3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32DF5-8998-8C0B-367B-37D92A3335BF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 글 수정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8D658A-1E44-1522-3EC1-8ADF18F6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52" y="1143000"/>
            <a:ext cx="13674976" cy="8001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71C733-E44E-2875-F086-CE7D37C0294C}"/>
              </a:ext>
            </a:extLst>
          </p:cNvPr>
          <p:cNvSpPr/>
          <p:nvPr/>
        </p:nvSpPr>
        <p:spPr>
          <a:xfrm>
            <a:off x="17602200" y="8648699"/>
            <a:ext cx="622654" cy="49530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1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1C9143-D0BD-2E26-753F-53B56F27D08C}"/>
              </a:ext>
            </a:extLst>
          </p:cNvPr>
          <p:cNvSpPr/>
          <p:nvPr/>
        </p:nvSpPr>
        <p:spPr>
          <a:xfrm>
            <a:off x="0" y="-8019410"/>
            <a:ext cx="18288000" cy="74659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83C62EF0-B713-FBAF-F67E-3263F4961D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710" y="-9791700"/>
            <a:ext cx="5656158" cy="1494310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45A29EDF-0E48-688C-0084-4827DF58A98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963" y="-7746158"/>
            <a:ext cx="17063564" cy="5296136"/>
          </a:xfrm>
          <a:prstGeom prst="rect">
            <a:avLst/>
          </a:prstGeom>
        </p:spPr>
      </p:pic>
      <p:pic>
        <p:nvPicPr>
          <p:cNvPr id="43" name="Object 1">
            <a:extLst>
              <a:ext uri="{FF2B5EF4-FFF2-40B4-BE49-F238E27FC236}">
                <a16:creationId xmlns:a16="http://schemas.microsoft.com/office/drawing/2014/main" id="{9517E6BE-207B-7C57-33B0-F749C94A05D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4479" y="11702707"/>
            <a:ext cx="3222923" cy="1285647"/>
          </a:xfrm>
          <a:prstGeom prst="rect">
            <a:avLst/>
          </a:prstGeom>
        </p:spPr>
      </p:pic>
      <p:pic>
        <p:nvPicPr>
          <p:cNvPr id="44" name="Object 5">
            <a:extLst>
              <a:ext uri="{FF2B5EF4-FFF2-40B4-BE49-F238E27FC236}">
                <a16:creationId xmlns:a16="http://schemas.microsoft.com/office/drawing/2014/main" id="{D996BDE2-E26B-7767-5446-22C2C665783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247" y="13423448"/>
            <a:ext cx="6315040" cy="6674373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BA48043-7B3B-AAE4-DB9F-EF602DE3D6F2}"/>
              </a:ext>
            </a:extLst>
          </p:cNvPr>
          <p:cNvGrpSpPr/>
          <p:nvPr/>
        </p:nvGrpSpPr>
        <p:grpSpPr>
          <a:xfrm>
            <a:off x="4876800" y="8843560"/>
            <a:ext cx="15072075" cy="14587940"/>
            <a:chOff x="-10764674" y="-879310"/>
            <a:chExt cx="11945142" cy="11561448"/>
          </a:xfrm>
        </p:grpSpPr>
        <p:pic>
          <p:nvPicPr>
            <p:cNvPr id="46" name="Object 6">
              <a:extLst>
                <a:ext uri="{FF2B5EF4-FFF2-40B4-BE49-F238E27FC236}">
                  <a16:creationId xmlns:a16="http://schemas.microsoft.com/office/drawing/2014/main" id="{AE13D8C8-63BC-A3D4-B135-2B9C46C2E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0764674" y="2310532"/>
              <a:ext cx="11945142" cy="8371606"/>
            </a:xfrm>
            <a:prstGeom prst="rect">
              <a:avLst/>
            </a:prstGeom>
          </p:spPr>
        </p:pic>
        <p:pic>
          <p:nvPicPr>
            <p:cNvPr id="47" name="Object 7">
              <a:extLst>
                <a:ext uri="{FF2B5EF4-FFF2-40B4-BE49-F238E27FC236}">
                  <a16:creationId xmlns:a16="http://schemas.microsoft.com/office/drawing/2014/main" id="{FEEC087B-5023-4DEE-4956-417C0B9A7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764674" y="-879310"/>
              <a:ext cx="11945142" cy="7039644"/>
            </a:xfrm>
            <a:prstGeom prst="rect">
              <a:avLst/>
            </a:prstGeom>
          </p:spPr>
        </p:pic>
        <p:grpSp>
          <p:nvGrpSpPr>
            <p:cNvPr id="48" name="그룹 1002">
              <a:extLst>
                <a:ext uri="{FF2B5EF4-FFF2-40B4-BE49-F238E27FC236}">
                  <a16:creationId xmlns:a16="http://schemas.microsoft.com/office/drawing/2014/main" id="{90B35E06-1E2F-D3D1-FC9D-A1AF1F0518AD}"/>
                </a:ext>
              </a:extLst>
            </p:cNvPr>
            <p:cNvGrpSpPr/>
            <p:nvPr/>
          </p:nvGrpSpPr>
          <p:grpSpPr>
            <a:xfrm>
              <a:off x="-6079306" y="3877440"/>
              <a:ext cx="1712044" cy="193817"/>
              <a:chOff x="3271527" y="4971129"/>
              <a:chExt cx="1712044" cy="193817"/>
            </a:xfrm>
          </p:grpSpPr>
          <p:pic>
            <p:nvPicPr>
              <p:cNvPr id="75" name="Object 9">
                <a:extLst>
                  <a:ext uri="{FF2B5EF4-FFF2-40B4-BE49-F238E27FC236}">
                    <a16:creationId xmlns:a16="http://schemas.microsoft.com/office/drawing/2014/main" id="{D80BEEFA-B03D-F398-C91F-1B002430E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71527" y="4971129"/>
                <a:ext cx="1712044" cy="193817"/>
              </a:xfrm>
              <a:prstGeom prst="rect">
                <a:avLst/>
              </a:prstGeom>
            </p:spPr>
          </p:pic>
        </p:grpSp>
        <p:grpSp>
          <p:nvGrpSpPr>
            <p:cNvPr id="49" name="그룹 1003">
              <a:extLst>
                <a:ext uri="{FF2B5EF4-FFF2-40B4-BE49-F238E27FC236}">
                  <a16:creationId xmlns:a16="http://schemas.microsoft.com/office/drawing/2014/main" id="{3BBB227E-19D4-C43F-1B24-E59DAA495AAF}"/>
                </a:ext>
              </a:extLst>
            </p:cNvPr>
            <p:cNvGrpSpPr/>
            <p:nvPr/>
          </p:nvGrpSpPr>
          <p:grpSpPr>
            <a:xfrm>
              <a:off x="-4367262" y="5678153"/>
              <a:ext cx="849681" cy="185934"/>
              <a:chOff x="4983571" y="6771842"/>
              <a:chExt cx="849681" cy="185934"/>
            </a:xfrm>
          </p:grpSpPr>
          <p:pic>
            <p:nvPicPr>
              <p:cNvPr id="74" name="Object 12">
                <a:extLst>
                  <a:ext uri="{FF2B5EF4-FFF2-40B4-BE49-F238E27FC236}">
                    <a16:creationId xmlns:a16="http://schemas.microsoft.com/office/drawing/2014/main" id="{9A307F5E-773E-DCB8-CBAC-61629EEE0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983571" y="6771842"/>
                <a:ext cx="849681" cy="185934"/>
              </a:xfrm>
              <a:prstGeom prst="rect">
                <a:avLst/>
              </a:prstGeom>
            </p:spPr>
          </p:pic>
        </p:grpSp>
        <p:grpSp>
          <p:nvGrpSpPr>
            <p:cNvPr id="50" name="그룹 1004">
              <a:extLst>
                <a:ext uri="{FF2B5EF4-FFF2-40B4-BE49-F238E27FC236}">
                  <a16:creationId xmlns:a16="http://schemas.microsoft.com/office/drawing/2014/main" id="{0529F385-F799-F859-C451-9AAA2852EA12}"/>
                </a:ext>
              </a:extLst>
            </p:cNvPr>
            <p:cNvGrpSpPr/>
            <p:nvPr/>
          </p:nvGrpSpPr>
          <p:grpSpPr>
            <a:xfrm>
              <a:off x="-3492217" y="5678153"/>
              <a:ext cx="1686400" cy="191644"/>
              <a:chOff x="5858616" y="6771842"/>
              <a:chExt cx="1686400" cy="191644"/>
            </a:xfrm>
          </p:grpSpPr>
          <p:pic>
            <p:nvPicPr>
              <p:cNvPr id="73" name="Object 15">
                <a:extLst>
                  <a:ext uri="{FF2B5EF4-FFF2-40B4-BE49-F238E27FC236}">
                    <a16:creationId xmlns:a16="http://schemas.microsoft.com/office/drawing/2014/main" id="{3C876589-F0A1-229E-4BF7-F51CC41D5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58616" y="6771842"/>
                <a:ext cx="1686400" cy="191644"/>
              </a:xfrm>
              <a:prstGeom prst="rect">
                <a:avLst/>
              </a:prstGeom>
            </p:spPr>
          </p:pic>
        </p:grpSp>
        <p:grpSp>
          <p:nvGrpSpPr>
            <p:cNvPr id="51" name="그룹 1005">
              <a:extLst>
                <a:ext uri="{FF2B5EF4-FFF2-40B4-BE49-F238E27FC236}">
                  <a16:creationId xmlns:a16="http://schemas.microsoft.com/office/drawing/2014/main" id="{5E1F5C72-64A8-C380-B940-0892FE49A371}"/>
                </a:ext>
              </a:extLst>
            </p:cNvPr>
            <p:cNvGrpSpPr/>
            <p:nvPr/>
          </p:nvGrpSpPr>
          <p:grpSpPr>
            <a:xfrm>
              <a:off x="-7778388" y="6487067"/>
              <a:ext cx="4286171" cy="190085"/>
              <a:chOff x="1572445" y="7580756"/>
              <a:chExt cx="4286171" cy="190085"/>
            </a:xfrm>
          </p:grpSpPr>
          <p:pic>
            <p:nvPicPr>
              <p:cNvPr id="72" name="Object 18">
                <a:extLst>
                  <a:ext uri="{FF2B5EF4-FFF2-40B4-BE49-F238E27FC236}">
                    <a16:creationId xmlns:a16="http://schemas.microsoft.com/office/drawing/2014/main" id="{DC8B0B4D-91C2-EE79-D0A4-88FB7FD216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2445" y="7580756"/>
                <a:ext cx="4286171" cy="190085"/>
              </a:xfrm>
              <a:prstGeom prst="rect">
                <a:avLst/>
              </a:prstGeom>
            </p:spPr>
          </p:pic>
        </p:grpSp>
        <p:grpSp>
          <p:nvGrpSpPr>
            <p:cNvPr id="52" name="그룹 1006">
              <a:extLst>
                <a:ext uri="{FF2B5EF4-FFF2-40B4-BE49-F238E27FC236}">
                  <a16:creationId xmlns:a16="http://schemas.microsoft.com/office/drawing/2014/main" id="{AF519D6C-D6E4-A8CD-C8C0-DA9B200B9D35}"/>
                </a:ext>
              </a:extLst>
            </p:cNvPr>
            <p:cNvGrpSpPr/>
            <p:nvPr/>
          </p:nvGrpSpPr>
          <p:grpSpPr>
            <a:xfrm>
              <a:off x="-3492217" y="6487067"/>
              <a:ext cx="1686400" cy="187998"/>
              <a:chOff x="5858616" y="7580756"/>
              <a:chExt cx="1686400" cy="187998"/>
            </a:xfrm>
          </p:grpSpPr>
          <p:pic>
            <p:nvPicPr>
              <p:cNvPr id="71" name="Object 21">
                <a:extLst>
                  <a:ext uri="{FF2B5EF4-FFF2-40B4-BE49-F238E27FC236}">
                    <a16:creationId xmlns:a16="http://schemas.microsoft.com/office/drawing/2014/main" id="{51613CD6-70A4-06CB-DE82-21271B98F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58616" y="7580756"/>
                <a:ext cx="1686400" cy="187998"/>
              </a:xfrm>
              <a:prstGeom prst="rect">
                <a:avLst/>
              </a:prstGeom>
            </p:spPr>
          </p:pic>
        </p:grpSp>
        <p:grpSp>
          <p:nvGrpSpPr>
            <p:cNvPr id="53" name="그룹 1007">
              <a:extLst>
                <a:ext uri="{FF2B5EF4-FFF2-40B4-BE49-F238E27FC236}">
                  <a16:creationId xmlns:a16="http://schemas.microsoft.com/office/drawing/2014/main" id="{A6F17001-9F60-DD1B-E746-2C322D30051F}"/>
                </a:ext>
              </a:extLst>
            </p:cNvPr>
            <p:cNvGrpSpPr/>
            <p:nvPr/>
          </p:nvGrpSpPr>
          <p:grpSpPr>
            <a:xfrm>
              <a:off x="-7778388" y="7227089"/>
              <a:ext cx="3411126" cy="192268"/>
              <a:chOff x="1572445" y="8320778"/>
              <a:chExt cx="3411126" cy="192268"/>
            </a:xfrm>
          </p:grpSpPr>
          <p:pic>
            <p:nvPicPr>
              <p:cNvPr id="70" name="Object 24">
                <a:extLst>
                  <a:ext uri="{FF2B5EF4-FFF2-40B4-BE49-F238E27FC236}">
                    <a16:creationId xmlns:a16="http://schemas.microsoft.com/office/drawing/2014/main" id="{266D1A3A-42B8-7854-F617-3D238B0AF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2445" y="8320778"/>
                <a:ext cx="3411126" cy="192268"/>
              </a:xfrm>
              <a:prstGeom prst="rect">
                <a:avLst/>
              </a:prstGeom>
            </p:spPr>
          </p:pic>
        </p:grpSp>
        <p:grpSp>
          <p:nvGrpSpPr>
            <p:cNvPr id="54" name="그룹 1008">
              <a:extLst>
                <a:ext uri="{FF2B5EF4-FFF2-40B4-BE49-F238E27FC236}">
                  <a16:creationId xmlns:a16="http://schemas.microsoft.com/office/drawing/2014/main" id="{845A28CE-A2C5-6925-D1AD-2DE23B373826}"/>
                </a:ext>
              </a:extLst>
            </p:cNvPr>
            <p:cNvGrpSpPr/>
            <p:nvPr/>
          </p:nvGrpSpPr>
          <p:grpSpPr>
            <a:xfrm>
              <a:off x="-3492217" y="6582109"/>
              <a:ext cx="1686400" cy="185972"/>
              <a:chOff x="5858616" y="7675798"/>
              <a:chExt cx="1686400" cy="185972"/>
            </a:xfrm>
          </p:grpSpPr>
          <p:pic>
            <p:nvPicPr>
              <p:cNvPr id="69" name="Object 27">
                <a:extLst>
                  <a:ext uri="{FF2B5EF4-FFF2-40B4-BE49-F238E27FC236}">
                    <a16:creationId xmlns:a16="http://schemas.microsoft.com/office/drawing/2014/main" id="{DA398FD5-DBB3-A71C-86E2-ADD9F3598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58616" y="7675798"/>
                <a:ext cx="1686400" cy="185972"/>
              </a:xfrm>
              <a:prstGeom prst="rect">
                <a:avLst/>
              </a:prstGeom>
            </p:spPr>
          </p:pic>
        </p:grpSp>
        <p:grpSp>
          <p:nvGrpSpPr>
            <p:cNvPr id="55" name="그룹 1009">
              <a:extLst>
                <a:ext uri="{FF2B5EF4-FFF2-40B4-BE49-F238E27FC236}">
                  <a16:creationId xmlns:a16="http://schemas.microsoft.com/office/drawing/2014/main" id="{5FCC0B16-27AD-096B-2D27-BF243E0353E4}"/>
                </a:ext>
              </a:extLst>
            </p:cNvPr>
            <p:cNvGrpSpPr/>
            <p:nvPr/>
          </p:nvGrpSpPr>
          <p:grpSpPr>
            <a:xfrm>
              <a:off x="-7778388" y="7325337"/>
              <a:ext cx="4260807" cy="194631"/>
              <a:chOff x="1572445" y="8419026"/>
              <a:chExt cx="4260807" cy="194631"/>
            </a:xfrm>
          </p:grpSpPr>
          <p:pic>
            <p:nvPicPr>
              <p:cNvPr id="68" name="Object 30">
                <a:extLst>
                  <a:ext uri="{FF2B5EF4-FFF2-40B4-BE49-F238E27FC236}">
                    <a16:creationId xmlns:a16="http://schemas.microsoft.com/office/drawing/2014/main" id="{5CC2A2F7-4207-5AA7-7807-5B2C09740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2445" y="8419026"/>
                <a:ext cx="4260807" cy="194631"/>
              </a:xfrm>
              <a:prstGeom prst="rect">
                <a:avLst/>
              </a:prstGeom>
            </p:spPr>
          </p:pic>
        </p:grpSp>
        <p:grpSp>
          <p:nvGrpSpPr>
            <p:cNvPr id="56" name="그룹 1010">
              <a:extLst>
                <a:ext uri="{FF2B5EF4-FFF2-40B4-BE49-F238E27FC236}">
                  <a16:creationId xmlns:a16="http://schemas.microsoft.com/office/drawing/2014/main" id="{54F62F3F-F16C-5291-6B6B-0B999DC769A2}"/>
                </a:ext>
              </a:extLst>
            </p:cNvPr>
            <p:cNvGrpSpPr/>
            <p:nvPr/>
          </p:nvGrpSpPr>
          <p:grpSpPr>
            <a:xfrm>
              <a:off x="-3504899" y="6677152"/>
              <a:ext cx="1699082" cy="185972"/>
              <a:chOff x="5845934" y="7770841"/>
              <a:chExt cx="1699082" cy="185972"/>
            </a:xfrm>
          </p:grpSpPr>
          <p:pic>
            <p:nvPicPr>
              <p:cNvPr id="67" name="Object 33">
                <a:extLst>
                  <a:ext uri="{FF2B5EF4-FFF2-40B4-BE49-F238E27FC236}">
                    <a16:creationId xmlns:a16="http://schemas.microsoft.com/office/drawing/2014/main" id="{C1F01A4C-BD85-0482-6E96-6C2B4B82B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845934" y="7770841"/>
                <a:ext cx="1699082" cy="185972"/>
              </a:xfrm>
              <a:prstGeom prst="rect">
                <a:avLst/>
              </a:prstGeom>
            </p:spPr>
          </p:pic>
        </p:grpSp>
        <p:grpSp>
          <p:nvGrpSpPr>
            <p:cNvPr id="57" name="그룹 1011">
              <a:extLst>
                <a:ext uri="{FF2B5EF4-FFF2-40B4-BE49-F238E27FC236}">
                  <a16:creationId xmlns:a16="http://schemas.microsoft.com/office/drawing/2014/main" id="{9EA911FC-D4E2-F9CD-0CA8-F69658822527}"/>
                </a:ext>
              </a:extLst>
            </p:cNvPr>
            <p:cNvGrpSpPr/>
            <p:nvPr/>
          </p:nvGrpSpPr>
          <p:grpSpPr>
            <a:xfrm>
              <a:off x="-7767820" y="7430138"/>
              <a:ext cx="5118803" cy="185972"/>
              <a:chOff x="1583013" y="8523827"/>
              <a:chExt cx="5118803" cy="185972"/>
            </a:xfrm>
          </p:grpSpPr>
          <p:pic>
            <p:nvPicPr>
              <p:cNvPr id="66" name="Object 36">
                <a:extLst>
                  <a:ext uri="{FF2B5EF4-FFF2-40B4-BE49-F238E27FC236}">
                    <a16:creationId xmlns:a16="http://schemas.microsoft.com/office/drawing/2014/main" id="{76E9B272-D67B-84E1-0DF8-054A074A1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83013" y="8523827"/>
                <a:ext cx="5118803" cy="185972"/>
              </a:xfrm>
              <a:prstGeom prst="rect">
                <a:avLst/>
              </a:prstGeom>
            </p:spPr>
          </p:pic>
        </p:grpSp>
        <p:grpSp>
          <p:nvGrpSpPr>
            <p:cNvPr id="58" name="그룹 1012">
              <a:extLst>
                <a:ext uri="{FF2B5EF4-FFF2-40B4-BE49-F238E27FC236}">
                  <a16:creationId xmlns:a16="http://schemas.microsoft.com/office/drawing/2014/main" id="{844E99DE-340B-A82C-69D3-0CDF4FB3B621}"/>
                </a:ext>
              </a:extLst>
            </p:cNvPr>
            <p:cNvGrpSpPr/>
            <p:nvPr/>
          </p:nvGrpSpPr>
          <p:grpSpPr>
            <a:xfrm>
              <a:off x="-3517581" y="7532861"/>
              <a:ext cx="1711764" cy="185972"/>
              <a:chOff x="5833252" y="8626550"/>
              <a:chExt cx="1711764" cy="185972"/>
            </a:xfrm>
          </p:grpSpPr>
          <p:pic>
            <p:nvPicPr>
              <p:cNvPr id="65" name="Object 39">
                <a:extLst>
                  <a:ext uri="{FF2B5EF4-FFF2-40B4-BE49-F238E27FC236}">
                    <a16:creationId xmlns:a16="http://schemas.microsoft.com/office/drawing/2014/main" id="{6801AD12-BBDA-51DB-A24D-F09F4CCBE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833252" y="8626550"/>
                <a:ext cx="1711764" cy="185972"/>
              </a:xfrm>
              <a:prstGeom prst="rect">
                <a:avLst/>
              </a:prstGeom>
            </p:spPr>
          </p:pic>
        </p:grpSp>
        <p:grpSp>
          <p:nvGrpSpPr>
            <p:cNvPr id="59" name="그룹 1013">
              <a:extLst>
                <a:ext uri="{FF2B5EF4-FFF2-40B4-BE49-F238E27FC236}">
                  <a16:creationId xmlns:a16="http://schemas.microsoft.com/office/drawing/2014/main" id="{CBB0559C-D429-C914-EB62-0F0E4952A71E}"/>
                </a:ext>
              </a:extLst>
            </p:cNvPr>
            <p:cNvGrpSpPr/>
            <p:nvPr/>
          </p:nvGrpSpPr>
          <p:grpSpPr>
            <a:xfrm>
              <a:off x="-7778388" y="8033400"/>
              <a:ext cx="849541" cy="185972"/>
              <a:chOff x="1572445" y="9127089"/>
              <a:chExt cx="849541" cy="185972"/>
            </a:xfrm>
          </p:grpSpPr>
          <p:pic>
            <p:nvPicPr>
              <p:cNvPr id="64" name="Object 42">
                <a:extLst>
                  <a:ext uri="{FF2B5EF4-FFF2-40B4-BE49-F238E27FC236}">
                    <a16:creationId xmlns:a16="http://schemas.microsoft.com/office/drawing/2014/main" id="{B8B4E64B-49F6-C0D1-8F00-DA7B21321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45" y="9127089"/>
                <a:ext cx="849541" cy="185972"/>
              </a:xfrm>
              <a:prstGeom prst="rect">
                <a:avLst/>
              </a:prstGeom>
            </p:spPr>
          </p:pic>
        </p:grpSp>
        <p:grpSp>
          <p:nvGrpSpPr>
            <p:cNvPr id="60" name="그룹 1014">
              <a:extLst>
                <a:ext uri="{FF2B5EF4-FFF2-40B4-BE49-F238E27FC236}">
                  <a16:creationId xmlns:a16="http://schemas.microsoft.com/office/drawing/2014/main" id="{55042FDE-0104-9267-2F65-34F038D7D687}"/>
                </a:ext>
              </a:extLst>
            </p:cNvPr>
            <p:cNvGrpSpPr/>
            <p:nvPr/>
          </p:nvGrpSpPr>
          <p:grpSpPr>
            <a:xfrm>
              <a:off x="-3517581" y="7616111"/>
              <a:ext cx="1711764" cy="185972"/>
              <a:chOff x="5833252" y="8709800"/>
              <a:chExt cx="1711764" cy="185972"/>
            </a:xfrm>
          </p:grpSpPr>
          <p:pic>
            <p:nvPicPr>
              <p:cNvPr id="63" name="Object 45">
                <a:extLst>
                  <a:ext uri="{FF2B5EF4-FFF2-40B4-BE49-F238E27FC236}">
                    <a16:creationId xmlns:a16="http://schemas.microsoft.com/office/drawing/2014/main" id="{F623C31B-0353-8766-B651-B3B868A91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3252" y="8709800"/>
                <a:ext cx="1711764" cy="185972"/>
              </a:xfrm>
              <a:prstGeom prst="rect">
                <a:avLst/>
              </a:prstGeom>
            </p:spPr>
          </p:pic>
        </p:grpSp>
        <p:grpSp>
          <p:nvGrpSpPr>
            <p:cNvPr id="61" name="그룹 1015">
              <a:extLst>
                <a:ext uri="{FF2B5EF4-FFF2-40B4-BE49-F238E27FC236}">
                  <a16:creationId xmlns:a16="http://schemas.microsoft.com/office/drawing/2014/main" id="{B76E60E9-D9F7-08FA-23BE-98667FEA00BB}"/>
                </a:ext>
              </a:extLst>
            </p:cNvPr>
            <p:cNvGrpSpPr/>
            <p:nvPr/>
          </p:nvGrpSpPr>
          <p:grpSpPr>
            <a:xfrm>
              <a:off x="-7778388" y="8136954"/>
              <a:ext cx="1699082" cy="185972"/>
              <a:chOff x="1572445" y="9230643"/>
              <a:chExt cx="1699082" cy="185972"/>
            </a:xfrm>
          </p:grpSpPr>
          <p:pic>
            <p:nvPicPr>
              <p:cNvPr id="62" name="Object 48">
                <a:extLst>
                  <a:ext uri="{FF2B5EF4-FFF2-40B4-BE49-F238E27FC236}">
                    <a16:creationId xmlns:a16="http://schemas.microsoft.com/office/drawing/2014/main" id="{ED249502-D126-D020-6810-AF2CE6846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2445" y="9230643"/>
                <a:ext cx="1699082" cy="185972"/>
              </a:xfrm>
              <a:prstGeom prst="rect">
                <a:avLst/>
              </a:prstGeom>
            </p:spPr>
          </p:pic>
        </p:grpSp>
      </p:grpSp>
      <p:pic>
        <p:nvPicPr>
          <p:cNvPr id="78" name="Object 1">
            <a:extLst>
              <a:ext uri="{FF2B5EF4-FFF2-40B4-BE49-F238E27FC236}">
                <a16:creationId xmlns:a16="http://schemas.microsoft.com/office/drawing/2014/main" id="{731FE0E7-8B45-0FAD-09D0-52154655E1C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7813" y="913792"/>
            <a:ext cx="9632749" cy="1504539"/>
          </a:xfrm>
          <a:prstGeom prst="rect">
            <a:avLst/>
          </a:prstGeom>
        </p:spPr>
      </p:pic>
      <p:pic>
        <p:nvPicPr>
          <p:cNvPr id="2" name="Object 2">
            <a:extLst>
              <a:ext uri="{FF2B5EF4-FFF2-40B4-BE49-F238E27FC236}">
                <a16:creationId xmlns:a16="http://schemas.microsoft.com/office/drawing/2014/main" id="{324CA5E2-52EC-E7ED-A403-6A3A7C4E2CE0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7070593" y="-1211150"/>
            <a:ext cx="33062183" cy="1419878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9A2A10E-43A9-0387-D075-EAD40AAA34CE}"/>
              </a:ext>
            </a:extLst>
          </p:cNvPr>
          <p:cNvSpPr/>
          <p:nvPr/>
        </p:nvSpPr>
        <p:spPr>
          <a:xfrm>
            <a:off x="4112317" y="-10401300"/>
            <a:ext cx="3153036" cy="3017424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5400B9-425E-AA40-CC9D-0691165BA74B}"/>
              </a:ext>
            </a:extLst>
          </p:cNvPr>
          <p:cNvSpPr/>
          <p:nvPr/>
        </p:nvSpPr>
        <p:spPr>
          <a:xfrm>
            <a:off x="10577382" y="-10401300"/>
            <a:ext cx="3153036" cy="3017424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DE40926-25A5-6EA2-7A78-A58D032DC3F3}"/>
              </a:ext>
            </a:extLst>
          </p:cNvPr>
          <p:cNvSpPr/>
          <p:nvPr/>
        </p:nvSpPr>
        <p:spPr>
          <a:xfrm>
            <a:off x="7767757" y="-6632345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E6774A6-C699-64B2-94E3-538682BF75CF}"/>
              </a:ext>
            </a:extLst>
          </p:cNvPr>
          <p:cNvSpPr/>
          <p:nvPr/>
        </p:nvSpPr>
        <p:spPr>
          <a:xfrm>
            <a:off x="5341041" y="-5168412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8E26071-63B6-F138-04F6-817456701DC9}"/>
              </a:ext>
            </a:extLst>
          </p:cNvPr>
          <p:cNvSpPr/>
          <p:nvPr/>
        </p:nvSpPr>
        <p:spPr>
          <a:xfrm>
            <a:off x="2256371" y="-4975429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F0ADE7-9689-BC61-7877-B54A5A12F325}"/>
              </a:ext>
            </a:extLst>
          </p:cNvPr>
          <p:cNvSpPr/>
          <p:nvPr/>
        </p:nvSpPr>
        <p:spPr>
          <a:xfrm>
            <a:off x="10366538" y="-5042211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77899D0-14A4-1574-677C-3128A127A89A}"/>
              </a:ext>
            </a:extLst>
          </p:cNvPr>
          <p:cNvSpPr/>
          <p:nvPr/>
        </p:nvSpPr>
        <p:spPr>
          <a:xfrm>
            <a:off x="13633882" y="-4825117"/>
            <a:ext cx="2514600" cy="230635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3392C-9F5F-C71A-2B82-BC778917DD71}"/>
              </a:ext>
            </a:extLst>
          </p:cNvPr>
          <p:cNvSpPr txBox="1"/>
          <p:nvPr/>
        </p:nvSpPr>
        <p:spPr>
          <a:xfrm>
            <a:off x="16718552" y="-4025884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. . .</a:t>
            </a:r>
            <a:endParaRPr lang="ko-KR" alt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728AF-38CC-FDB0-5506-8E3CA8563449}"/>
              </a:ext>
            </a:extLst>
          </p:cNvPr>
          <p:cNvSpPr txBox="1"/>
          <p:nvPr/>
        </p:nvSpPr>
        <p:spPr>
          <a:xfrm>
            <a:off x="788314" y="-3903733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. . .</a:t>
            </a:r>
            <a:endParaRPr lang="ko-KR" altLang="en-US" sz="4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0AE43E4-D8E5-F0B7-7A1C-1FB157D674F9}"/>
              </a:ext>
            </a:extLst>
          </p:cNvPr>
          <p:cNvSpPr/>
          <p:nvPr/>
        </p:nvSpPr>
        <p:spPr>
          <a:xfrm>
            <a:off x="7756780" y="-2895311"/>
            <a:ext cx="2514600" cy="2235622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B3F82-BB0D-36F1-9C43-60A13D64FE7B}"/>
              </a:ext>
            </a:extLst>
          </p:cNvPr>
          <p:cNvSpPr txBox="1"/>
          <p:nvPr/>
        </p:nvSpPr>
        <p:spPr>
          <a:xfrm>
            <a:off x="4141346" y="-9169587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관리자</a:t>
            </a:r>
            <a:r>
              <a:rPr lang="en-US" altLang="ko-KR" sz="3000" dirty="0"/>
              <a:t>=</a:t>
            </a:r>
            <a:r>
              <a:rPr lang="ko-KR" altLang="en-US" sz="3000" dirty="0"/>
              <a:t>판매자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F6FD4-49FD-CBC9-DF59-4AD83AD014F9}"/>
              </a:ext>
            </a:extLst>
          </p:cNvPr>
          <p:cNvSpPr txBox="1"/>
          <p:nvPr/>
        </p:nvSpPr>
        <p:spPr>
          <a:xfrm>
            <a:off x="10711077" y="-9169587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소비자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903255-7718-D38B-F89A-146526BC1E3D}"/>
              </a:ext>
            </a:extLst>
          </p:cNvPr>
          <p:cNvSpPr txBox="1"/>
          <p:nvPr/>
        </p:nvSpPr>
        <p:spPr>
          <a:xfrm>
            <a:off x="7552677" y="-2104119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소비자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EDC8C-BF12-7841-7A9D-061F7901D5D6}"/>
              </a:ext>
            </a:extLst>
          </p:cNvPr>
          <p:cNvSpPr txBox="1"/>
          <p:nvPr/>
        </p:nvSpPr>
        <p:spPr>
          <a:xfrm>
            <a:off x="7563654" y="-5729419"/>
            <a:ext cx="29228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/>
              <a:t>관리자</a:t>
            </a:r>
            <a:r>
              <a:rPr lang="en-US" altLang="ko-KR" sz="2600" dirty="0"/>
              <a:t>=</a:t>
            </a:r>
            <a:r>
              <a:rPr lang="ko-KR" altLang="en-US" sz="2600" dirty="0"/>
              <a:t>판매자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03296-CC23-7D78-7C59-D3310CB1A87B}"/>
              </a:ext>
            </a:extLst>
          </p:cNvPr>
          <p:cNvSpPr txBox="1"/>
          <p:nvPr/>
        </p:nvSpPr>
        <p:spPr>
          <a:xfrm>
            <a:off x="10162435" y="-4166034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EDCAE5-C680-6909-AE9F-5C2AD8ADE8B4}"/>
              </a:ext>
            </a:extLst>
          </p:cNvPr>
          <p:cNvSpPr txBox="1"/>
          <p:nvPr/>
        </p:nvSpPr>
        <p:spPr>
          <a:xfrm>
            <a:off x="13429437" y="-3916008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3FCED-892F-7102-21BE-F0E3E4908853}"/>
              </a:ext>
            </a:extLst>
          </p:cNvPr>
          <p:cNvSpPr txBox="1"/>
          <p:nvPr/>
        </p:nvSpPr>
        <p:spPr>
          <a:xfrm>
            <a:off x="5104543" y="-4171296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ED0C6D-62DB-BED1-2561-808DE11E540B}"/>
              </a:ext>
            </a:extLst>
          </p:cNvPr>
          <p:cNvSpPr txBox="1"/>
          <p:nvPr/>
        </p:nvSpPr>
        <p:spPr>
          <a:xfrm>
            <a:off x="2051926" y="-4047289"/>
            <a:ext cx="2922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브랜드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EF19EFF-1E42-C83C-9166-4BCD21B174EC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7265353" y="-8892588"/>
            <a:ext cx="3312029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CCDBEB-F4A7-408D-054F-FFFFC6CABF0B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9014080" y="-4325993"/>
            <a:ext cx="10977" cy="143068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CF15ADB-A921-BE5D-8BA3-7479F599C60B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9903125" y="-2964084"/>
            <a:ext cx="916897" cy="3961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23DB6C-BF75-3B69-714B-4FA39AC57F95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10282357" y="-2856522"/>
            <a:ext cx="3719780" cy="80155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243287-9760-7B22-7DEC-544C9BADFB2B}"/>
              </a:ext>
            </a:extLst>
          </p:cNvPr>
          <p:cNvCxnSpPr>
            <a:cxnSpLocks/>
            <a:endCxn id="10" idx="5"/>
          </p:cNvCxnSpPr>
          <p:nvPr/>
        </p:nvCxnSpPr>
        <p:spPr>
          <a:xfrm flipH="1" flipV="1">
            <a:off x="4402716" y="-3006834"/>
            <a:ext cx="3258906" cy="117789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CD54225-C180-440B-7C73-4297232B78B5}"/>
              </a:ext>
            </a:extLst>
          </p:cNvPr>
          <p:cNvCxnSpPr>
            <a:cxnSpLocks/>
            <a:stCxn id="15" idx="1"/>
            <a:endCxn id="9" idx="5"/>
          </p:cNvCxnSpPr>
          <p:nvPr/>
        </p:nvCxnSpPr>
        <p:spPr>
          <a:xfrm flipH="1" flipV="1">
            <a:off x="7487386" y="-3199817"/>
            <a:ext cx="637649" cy="63190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32DF5-8998-8C0B-367B-37D92A3335BF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커뮤니티 수정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DFE747-FDBB-B979-BFC8-D85D1AA0A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98" y="1254822"/>
            <a:ext cx="13769537" cy="51078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5A595-E98D-1BCF-EBFE-06BF350041F0}"/>
              </a:ext>
            </a:extLst>
          </p:cNvPr>
          <p:cNvSpPr/>
          <p:nvPr/>
        </p:nvSpPr>
        <p:spPr>
          <a:xfrm>
            <a:off x="7543800" y="1254823"/>
            <a:ext cx="685800" cy="38347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0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6C7A34-A9BE-AAC7-19FB-550BB6537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40729"/>
            <a:ext cx="11797814" cy="21197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703448-D256-5840-F86C-FEF3840CBD2E}"/>
              </a:ext>
            </a:extLst>
          </p:cNvPr>
          <p:cNvSpPr/>
          <p:nvPr/>
        </p:nvSpPr>
        <p:spPr>
          <a:xfrm>
            <a:off x="10820400" y="3238500"/>
            <a:ext cx="762000" cy="609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47993-0616-75EA-4860-1025E4A64D62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62031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CCBC6-9759-3B1F-ADA6-1A29FF945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45" y="2916943"/>
            <a:ext cx="13335000" cy="17149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79D241-44EB-66EC-ADEC-4CF21A2376CB}"/>
              </a:ext>
            </a:extLst>
          </p:cNvPr>
          <p:cNvSpPr/>
          <p:nvPr/>
        </p:nvSpPr>
        <p:spPr>
          <a:xfrm>
            <a:off x="17145000" y="3882550"/>
            <a:ext cx="848806" cy="422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A4F87-5329-9014-A96D-B01B781DCD42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44922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E57ACF-4255-6FC3-7A4B-0B216B7B8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69167"/>
            <a:ext cx="13602803" cy="51408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93F70B-6C9B-43B2-F144-038069A5929D}"/>
              </a:ext>
            </a:extLst>
          </p:cNvPr>
          <p:cNvSpPr/>
          <p:nvPr/>
        </p:nvSpPr>
        <p:spPr>
          <a:xfrm>
            <a:off x="16611600" y="5524500"/>
            <a:ext cx="1371600" cy="6858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6B228-0A6A-C0D2-2432-DA8C338834F2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 작성</a:t>
            </a:r>
          </a:p>
        </p:txBody>
      </p:sp>
    </p:spTree>
    <p:extLst>
      <p:ext uri="{BB962C8B-B14F-4D97-AF65-F5344CB8AC3E}">
        <p14:creationId xmlns:p14="http://schemas.microsoft.com/office/powerpoint/2010/main" val="172932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AFB3A-F48D-ADB5-FB29-5766C2E7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82" y="1257300"/>
            <a:ext cx="13690022" cy="7772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0311EF-8F00-2617-9509-7EF468F9DE1B}"/>
              </a:ext>
            </a:extLst>
          </p:cNvPr>
          <p:cNvSpPr/>
          <p:nvPr/>
        </p:nvSpPr>
        <p:spPr>
          <a:xfrm>
            <a:off x="17602200" y="8801100"/>
            <a:ext cx="457200" cy="228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86340-06A6-F058-B889-C7BCD4F86FF9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 작성</a:t>
            </a:r>
          </a:p>
        </p:txBody>
      </p:sp>
    </p:spTree>
    <p:extLst>
      <p:ext uri="{BB962C8B-B14F-4D97-AF65-F5344CB8AC3E}">
        <p14:creationId xmlns:p14="http://schemas.microsoft.com/office/powerpoint/2010/main" val="416654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B558D4-0500-0E60-C669-77D76026A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55" y="495300"/>
            <a:ext cx="13587299" cy="8686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C8966B-B056-0289-A848-C8134EA9FAB3}"/>
              </a:ext>
            </a:extLst>
          </p:cNvPr>
          <p:cNvSpPr/>
          <p:nvPr/>
        </p:nvSpPr>
        <p:spPr>
          <a:xfrm>
            <a:off x="17602200" y="8839200"/>
            <a:ext cx="430454" cy="3429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C5F1D-6E6A-7DB8-8950-0B48EF86D6E3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 수정</a:t>
            </a:r>
          </a:p>
        </p:txBody>
      </p:sp>
    </p:spTree>
    <p:extLst>
      <p:ext uri="{BB962C8B-B14F-4D97-AF65-F5344CB8AC3E}">
        <p14:creationId xmlns:p14="http://schemas.microsoft.com/office/powerpoint/2010/main" val="157381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5CC500-1B2B-5A45-3908-CE4DB5892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83513"/>
            <a:ext cx="10874627" cy="19538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E82508-38F9-F142-258B-948B3783AB04}"/>
              </a:ext>
            </a:extLst>
          </p:cNvPr>
          <p:cNvSpPr/>
          <p:nvPr/>
        </p:nvSpPr>
        <p:spPr>
          <a:xfrm>
            <a:off x="14494127" y="4387188"/>
            <a:ext cx="1126873" cy="37531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50DF9-B400-3267-9E3B-40248DED2C6D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3125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94C3FE-B3C1-BC3F-4D04-59E360464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93" y="2636184"/>
            <a:ext cx="13398459" cy="28484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28E4A6-65C4-F278-539E-AA49F214FCD1}"/>
              </a:ext>
            </a:extLst>
          </p:cNvPr>
          <p:cNvSpPr/>
          <p:nvPr/>
        </p:nvSpPr>
        <p:spPr>
          <a:xfrm>
            <a:off x="16916400" y="4076700"/>
            <a:ext cx="1167904" cy="6858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29BA6-0FD1-6129-29FF-6F4ECA940FFC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427321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A9A52C-C72E-EA32-7390-624C23C63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218" y="1333500"/>
            <a:ext cx="13690985" cy="71158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D7D81C-5DAB-FE92-C8D6-57D3B3C4A714}"/>
              </a:ext>
            </a:extLst>
          </p:cNvPr>
          <p:cNvSpPr/>
          <p:nvPr/>
        </p:nvSpPr>
        <p:spPr>
          <a:xfrm>
            <a:off x="17221200" y="7886700"/>
            <a:ext cx="533400" cy="228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8C3DE-77CA-3A0C-AAD6-D7751697D0B5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고객센터 작성</a:t>
            </a:r>
          </a:p>
        </p:txBody>
      </p:sp>
    </p:spTree>
    <p:extLst>
      <p:ext uri="{BB962C8B-B14F-4D97-AF65-F5344CB8AC3E}">
        <p14:creationId xmlns:p14="http://schemas.microsoft.com/office/powerpoint/2010/main" val="189061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52D488-5E34-6F69-A971-2758A9B28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83" y="2240675"/>
            <a:ext cx="13799002" cy="18197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67ABBD-3078-B865-FD7F-A2EED93E93CC}"/>
              </a:ext>
            </a:extLst>
          </p:cNvPr>
          <p:cNvSpPr/>
          <p:nvPr/>
        </p:nvSpPr>
        <p:spPr>
          <a:xfrm>
            <a:off x="11734800" y="2807652"/>
            <a:ext cx="304800" cy="35464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701F9-733A-479B-5788-3BB25AC55792}"/>
              </a:ext>
            </a:extLst>
          </p:cNvPr>
          <p:cNvSpPr txBox="1"/>
          <p:nvPr/>
        </p:nvSpPr>
        <p:spPr>
          <a:xfrm>
            <a:off x="-4916" y="3427618"/>
            <a:ext cx="433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77040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9D515E-7E5B-C088-45AF-FE31ED849CED}"/>
              </a:ext>
            </a:extLst>
          </p:cNvPr>
          <p:cNvSpPr/>
          <p:nvPr/>
        </p:nvSpPr>
        <p:spPr>
          <a:xfrm>
            <a:off x="22783800" y="-34303"/>
            <a:ext cx="14183015" cy="1035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7D437EC7-4E19-57F1-007C-9598DD6D500C}"/>
              </a:ext>
            </a:extLst>
          </p:cNvPr>
          <p:cNvSpPr/>
          <p:nvPr/>
        </p:nvSpPr>
        <p:spPr>
          <a:xfrm>
            <a:off x="0" y="-38100"/>
            <a:ext cx="18278184" cy="1028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97FE40E1-F32B-09D5-244C-68B6CBB956FB}"/>
              </a:ext>
            </a:extLst>
          </p:cNvPr>
          <p:cNvSpPr/>
          <p:nvPr/>
        </p:nvSpPr>
        <p:spPr>
          <a:xfrm>
            <a:off x="9816" y="-1"/>
            <a:ext cx="18278184" cy="1028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Object 1">
            <a:extLst>
              <a:ext uri="{FF2B5EF4-FFF2-40B4-BE49-F238E27FC236}">
                <a16:creationId xmlns:a16="http://schemas.microsoft.com/office/drawing/2014/main" id="{09E3820F-31A9-BD09-3961-0B9AD86590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4479" y="988450"/>
            <a:ext cx="3222923" cy="1285647"/>
          </a:xfrm>
          <a:prstGeom prst="rect">
            <a:avLst/>
          </a:prstGeom>
        </p:spPr>
      </p:pic>
      <p:pic>
        <p:nvPicPr>
          <p:cNvPr id="59" name="Object 5">
            <a:extLst>
              <a:ext uri="{FF2B5EF4-FFF2-40B4-BE49-F238E27FC236}">
                <a16:creationId xmlns:a16="http://schemas.microsoft.com/office/drawing/2014/main" id="{4887DF5C-FC98-61C1-2FE4-065050C624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247" y="2709191"/>
            <a:ext cx="6315040" cy="6674373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5F6CA871-2516-9634-6134-97E842B01C7C}"/>
              </a:ext>
            </a:extLst>
          </p:cNvPr>
          <p:cNvGrpSpPr/>
          <p:nvPr/>
        </p:nvGrpSpPr>
        <p:grpSpPr>
          <a:xfrm>
            <a:off x="4876800" y="-1870697"/>
            <a:ext cx="15072075" cy="14587940"/>
            <a:chOff x="-10764674" y="-879310"/>
            <a:chExt cx="11945142" cy="11561448"/>
          </a:xfrm>
        </p:grpSpPr>
        <p:pic>
          <p:nvPicPr>
            <p:cNvPr id="62" name="Object 6">
              <a:extLst>
                <a:ext uri="{FF2B5EF4-FFF2-40B4-BE49-F238E27FC236}">
                  <a16:creationId xmlns:a16="http://schemas.microsoft.com/office/drawing/2014/main" id="{13C8E619-0B4A-20D9-81AB-2EBEEFAE2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64674" y="2310532"/>
              <a:ext cx="11945142" cy="8371606"/>
            </a:xfrm>
            <a:prstGeom prst="rect">
              <a:avLst/>
            </a:prstGeom>
          </p:spPr>
        </p:pic>
        <p:pic>
          <p:nvPicPr>
            <p:cNvPr id="63" name="Object 7">
              <a:extLst>
                <a:ext uri="{FF2B5EF4-FFF2-40B4-BE49-F238E27FC236}">
                  <a16:creationId xmlns:a16="http://schemas.microsoft.com/office/drawing/2014/main" id="{B3D0C763-FCC8-EBC5-7307-A441169C2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64674" y="-879310"/>
              <a:ext cx="11945142" cy="7039644"/>
            </a:xfrm>
            <a:prstGeom prst="rect">
              <a:avLst/>
            </a:prstGeom>
          </p:spPr>
        </p:pic>
        <p:grpSp>
          <p:nvGrpSpPr>
            <p:cNvPr id="992" name="그룹 1002">
              <a:extLst>
                <a:ext uri="{FF2B5EF4-FFF2-40B4-BE49-F238E27FC236}">
                  <a16:creationId xmlns:a16="http://schemas.microsoft.com/office/drawing/2014/main" id="{3A462549-420D-1A03-CA77-37EFAC016FF3}"/>
                </a:ext>
              </a:extLst>
            </p:cNvPr>
            <p:cNvGrpSpPr/>
            <p:nvPr/>
          </p:nvGrpSpPr>
          <p:grpSpPr>
            <a:xfrm>
              <a:off x="-6079306" y="3877440"/>
              <a:ext cx="1712044" cy="193817"/>
              <a:chOff x="3271527" y="4971129"/>
              <a:chExt cx="1712044" cy="193817"/>
            </a:xfrm>
          </p:grpSpPr>
          <p:pic>
            <p:nvPicPr>
              <p:cNvPr id="1034" name="Object 9">
                <a:extLst>
                  <a:ext uri="{FF2B5EF4-FFF2-40B4-BE49-F238E27FC236}">
                    <a16:creationId xmlns:a16="http://schemas.microsoft.com/office/drawing/2014/main" id="{D5C6D116-881F-D8A9-7672-E29D70EBD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71527" y="4971129"/>
                <a:ext cx="1712044" cy="193817"/>
              </a:xfrm>
              <a:prstGeom prst="rect">
                <a:avLst/>
              </a:prstGeom>
            </p:spPr>
          </p:pic>
        </p:grpSp>
        <p:grpSp>
          <p:nvGrpSpPr>
            <p:cNvPr id="993" name="그룹 1003">
              <a:extLst>
                <a:ext uri="{FF2B5EF4-FFF2-40B4-BE49-F238E27FC236}">
                  <a16:creationId xmlns:a16="http://schemas.microsoft.com/office/drawing/2014/main" id="{BE23DB2E-9A55-C274-DEE0-56EF014061A1}"/>
                </a:ext>
              </a:extLst>
            </p:cNvPr>
            <p:cNvGrpSpPr/>
            <p:nvPr/>
          </p:nvGrpSpPr>
          <p:grpSpPr>
            <a:xfrm>
              <a:off x="-4367262" y="5678153"/>
              <a:ext cx="849681" cy="185934"/>
              <a:chOff x="4983571" y="6771842"/>
              <a:chExt cx="849681" cy="185934"/>
            </a:xfrm>
          </p:grpSpPr>
          <p:pic>
            <p:nvPicPr>
              <p:cNvPr id="1033" name="Object 12">
                <a:extLst>
                  <a:ext uri="{FF2B5EF4-FFF2-40B4-BE49-F238E27FC236}">
                    <a16:creationId xmlns:a16="http://schemas.microsoft.com/office/drawing/2014/main" id="{91E32A78-14B4-A82C-160F-636F4A89B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83571" y="6771842"/>
                <a:ext cx="849681" cy="185934"/>
              </a:xfrm>
              <a:prstGeom prst="rect">
                <a:avLst/>
              </a:prstGeom>
            </p:spPr>
          </p:pic>
        </p:grpSp>
        <p:grpSp>
          <p:nvGrpSpPr>
            <p:cNvPr id="994" name="그룹 1004">
              <a:extLst>
                <a:ext uri="{FF2B5EF4-FFF2-40B4-BE49-F238E27FC236}">
                  <a16:creationId xmlns:a16="http://schemas.microsoft.com/office/drawing/2014/main" id="{C5752DF1-8390-A7EB-FFF8-12C0BA01CD70}"/>
                </a:ext>
              </a:extLst>
            </p:cNvPr>
            <p:cNvGrpSpPr/>
            <p:nvPr/>
          </p:nvGrpSpPr>
          <p:grpSpPr>
            <a:xfrm>
              <a:off x="-3492217" y="5678153"/>
              <a:ext cx="1686400" cy="191644"/>
              <a:chOff x="5858616" y="6771842"/>
              <a:chExt cx="1686400" cy="191644"/>
            </a:xfrm>
          </p:grpSpPr>
          <p:pic>
            <p:nvPicPr>
              <p:cNvPr id="1032" name="Object 15">
                <a:extLst>
                  <a:ext uri="{FF2B5EF4-FFF2-40B4-BE49-F238E27FC236}">
                    <a16:creationId xmlns:a16="http://schemas.microsoft.com/office/drawing/2014/main" id="{4BA3AF22-A85F-BA70-E9AD-3463298EB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58616" y="6771842"/>
                <a:ext cx="1686400" cy="191644"/>
              </a:xfrm>
              <a:prstGeom prst="rect">
                <a:avLst/>
              </a:prstGeom>
            </p:spPr>
          </p:pic>
        </p:grpSp>
        <p:grpSp>
          <p:nvGrpSpPr>
            <p:cNvPr id="995" name="그룹 1005">
              <a:extLst>
                <a:ext uri="{FF2B5EF4-FFF2-40B4-BE49-F238E27FC236}">
                  <a16:creationId xmlns:a16="http://schemas.microsoft.com/office/drawing/2014/main" id="{D37CC4AE-1916-BB53-F281-5C74F5A85E38}"/>
                </a:ext>
              </a:extLst>
            </p:cNvPr>
            <p:cNvGrpSpPr/>
            <p:nvPr/>
          </p:nvGrpSpPr>
          <p:grpSpPr>
            <a:xfrm>
              <a:off x="-7778388" y="6487067"/>
              <a:ext cx="4286171" cy="190085"/>
              <a:chOff x="1572445" y="7580756"/>
              <a:chExt cx="4286171" cy="190085"/>
            </a:xfrm>
          </p:grpSpPr>
          <p:pic>
            <p:nvPicPr>
              <p:cNvPr id="1031" name="Object 18">
                <a:extLst>
                  <a:ext uri="{FF2B5EF4-FFF2-40B4-BE49-F238E27FC236}">
                    <a16:creationId xmlns:a16="http://schemas.microsoft.com/office/drawing/2014/main" id="{76A40CF9-C4DB-A58B-88B1-E1BC449B0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72445" y="7580756"/>
                <a:ext cx="4286171" cy="190085"/>
              </a:xfrm>
              <a:prstGeom prst="rect">
                <a:avLst/>
              </a:prstGeom>
            </p:spPr>
          </p:pic>
        </p:grpSp>
        <p:grpSp>
          <p:nvGrpSpPr>
            <p:cNvPr id="996" name="그룹 1006">
              <a:extLst>
                <a:ext uri="{FF2B5EF4-FFF2-40B4-BE49-F238E27FC236}">
                  <a16:creationId xmlns:a16="http://schemas.microsoft.com/office/drawing/2014/main" id="{E7195A08-0BB3-E4A1-36C2-FEF0760FE9DD}"/>
                </a:ext>
              </a:extLst>
            </p:cNvPr>
            <p:cNvGrpSpPr/>
            <p:nvPr/>
          </p:nvGrpSpPr>
          <p:grpSpPr>
            <a:xfrm>
              <a:off x="-3492217" y="6487067"/>
              <a:ext cx="1686400" cy="187998"/>
              <a:chOff x="5858616" y="7580756"/>
              <a:chExt cx="1686400" cy="187998"/>
            </a:xfrm>
          </p:grpSpPr>
          <p:pic>
            <p:nvPicPr>
              <p:cNvPr id="1030" name="Object 21">
                <a:extLst>
                  <a:ext uri="{FF2B5EF4-FFF2-40B4-BE49-F238E27FC236}">
                    <a16:creationId xmlns:a16="http://schemas.microsoft.com/office/drawing/2014/main" id="{E991E79D-2178-CF79-072E-61658E447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58616" y="7580756"/>
                <a:ext cx="1686400" cy="187998"/>
              </a:xfrm>
              <a:prstGeom prst="rect">
                <a:avLst/>
              </a:prstGeom>
            </p:spPr>
          </p:pic>
        </p:grpSp>
        <p:grpSp>
          <p:nvGrpSpPr>
            <p:cNvPr id="997" name="그룹 1007">
              <a:extLst>
                <a:ext uri="{FF2B5EF4-FFF2-40B4-BE49-F238E27FC236}">
                  <a16:creationId xmlns:a16="http://schemas.microsoft.com/office/drawing/2014/main" id="{7A302993-2FA1-F85F-E017-05439971DD36}"/>
                </a:ext>
              </a:extLst>
            </p:cNvPr>
            <p:cNvGrpSpPr/>
            <p:nvPr/>
          </p:nvGrpSpPr>
          <p:grpSpPr>
            <a:xfrm>
              <a:off x="-7778388" y="7227089"/>
              <a:ext cx="3411126" cy="192268"/>
              <a:chOff x="1572445" y="8320778"/>
              <a:chExt cx="3411126" cy="192268"/>
            </a:xfrm>
          </p:grpSpPr>
          <p:pic>
            <p:nvPicPr>
              <p:cNvPr id="1029" name="Object 24">
                <a:extLst>
                  <a:ext uri="{FF2B5EF4-FFF2-40B4-BE49-F238E27FC236}">
                    <a16:creationId xmlns:a16="http://schemas.microsoft.com/office/drawing/2014/main" id="{C234C646-BA9C-28B1-73BB-1A91A116E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2445" y="8320778"/>
                <a:ext cx="3411126" cy="192268"/>
              </a:xfrm>
              <a:prstGeom prst="rect">
                <a:avLst/>
              </a:prstGeom>
            </p:spPr>
          </p:pic>
        </p:grpSp>
        <p:grpSp>
          <p:nvGrpSpPr>
            <p:cNvPr id="998" name="그룹 1008">
              <a:extLst>
                <a:ext uri="{FF2B5EF4-FFF2-40B4-BE49-F238E27FC236}">
                  <a16:creationId xmlns:a16="http://schemas.microsoft.com/office/drawing/2014/main" id="{1AEABF8F-507C-9A81-07FF-29DA5E397242}"/>
                </a:ext>
              </a:extLst>
            </p:cNvPr>
            <p:cNvGrpSpPr/>
            <p:nvPr/>
          </p:nvGrpSpPr>
          <p:grpSpPr>
            <a:xfrm>
              <a:off x="-3492217" y="6582109"/>
              <a:ext cx="1686400" cy="185972"/>
              <a:chOff x="5858616" y="7675798"/>
              <a:chExt cx="1686400" cy="185972"/>
            </a:xfrm>
          </p:grpSpPr>
          <p:pic>
            <p:nvPicPr>
              <p:cNvPr id="1028" name="Object 27">
                <a:extLst>
                  <a:ext uri="{FF2B5EF4-FFF2-40B4-BE49-F238E27FC236}">
                    <a16:creationId xmlns:a16="http://schemas.microsoft.com/office/drawing/2014/main" id="{AAA9FFE0-10C1-B42F-01AD-8DE4E5666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58616" y="7675798"/>
                <a:ext cx="1686400" cy="185972"/>
              </a:xfrm>
              <a:prstGeom prst="rect">
                <a:avLst/>
              </a:prstGeom>
            </p:spPr>
          </p:pic>
        </p:grpSp>
        <p:grpSp>
          <p:nvGrpSpPr>
            <p:cNvPr id="999" name="그룹 1009">
              <a:extLst>
                <a:ext uri="{FF2B5EF4-FFF2-40B4-BE49-F238E27FC236}">
                  <a16:creationId xmlns:a16="http://schemas.microsoft.com/office/drawing/2014/main" id="{AF3EB061-6387-3F0A-6C99-83F32B3E2AAA}"/>
                </a:ext>
              </a:extLst>
            </p:cNvPr>
            <p:cNvGrpSpPr/>
            <p:nvPr/>
          </p:nvGrpSpPr>
          <p:grpSpPr>
            <a:xfrm>
              <a:off x="-7778388" y="7325337"/>
              <a:ext cx="4260807" cy="194631"/>
              <a:chOff x="1572445" y="8419026"/>
              <a:chExt cx="4260807" cy="194631"/>
            </a:xfrm>
          </p:grpSpPr>
          <p:pic>
            <p:nvPicPr>
              <p:cNvPr id="1027" name="Object 30">
                <a:extLst>
                  <a:ext uri="{FF2B5EF4-FFF2-40B4-BE49-F238E27FC236}">
                    <a16:creationId xmlns:a16="http://schemas.microsoft.com/office/drawing/2014/main" id="{DE2630DE-BD2D-DB96-F55E-F23BB15D5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2445" y="8419026"/>
                <a:ext cx="4260807" cy="194631"/>
              </a:xfrm>
              <a:prstGeom prst="rect">
                <a:avLst/>
              </a:prstGeom>
            </p:spPr>
          </p:pic>
        </p:grpSp>
        <p:grpSp>
          <p:nvGrpSpPr>
            <p:cNvPr id="1000" name="그룹 1010">
              <a:extLst>
                <a:ext uri="{FF2B5EF4-FFF2-40B4-BE49-F238E27FC236}">
                  <a16:creationId xmlns:a16="http://schemas.microsoft.com/office/drawing/2014/main" id="{FBB6F9DB-C7D3-0084-00CB-D23C18F1A026}"/>
                </a:ext>
              </a:extLst>
            </p:cNvPr>
            <p:cNvGrpSpPr/>
            <p:nvPr/>
          </p:nvGrpSpPr>
          <p:grpSpPr>
            <a:xfrm>
              <a:off x="-3504899" y="6677152"/>
              <a:ext cx="1699082" cy="185972"/>
              <a:chOff x="5845934" y="7770841"/>
              <a:chExt cx="1699082" cy="185972"/>
            </a:xfrm>
          </p:grpSpPr>
          <p:pic>
            <p:nvPicPr>
              <p:cNvPr id="1026" name="Object 33">
                <a:extLst>
                  <a:ext uri="{FF2B5EF4-FFF2-40B4-BE49-F238E27FC236}">
                    <a16:creationId xmlns:a16="http://schemas.microsoft.com/office/drawing/2014/main" id="{A80FF5F1-4EEE-1332-B54D-C49122C6E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45934" y="7770841"/>
                <a:ext cx="1699082" cy="185972"/>
              </a:xfrm>
              <a:prstGeom prst="rect">
                <a:avLst/>
              </a:prstGeom>
            </p:spPr>
          </p:pic>
        </p:grpSp>
        <p:grpSp>
          <p:nvGrpSpPr>
            <p:cNvPr id="1016" name="그룹 1011">
              <a:extLst>
                <a:ext uri="{FF2B5EF4-FFF2-40B4-BE49-F238E27FC236}">
                  <a16:creationId xmlns:a16="http://schemas.microsoft.com/office/drawing/2014/main" id="{AEA0AFC8-F9B3-D370-08C8-1026806E3598}"/>
                </a:ext>
              </a:extLst>
            </p:cNvPr>
            <p:cNvGrpSpPr/>
            <p:nvPr/>
          </p:nvGrpSpPr>
          <p:grpSpPr>
            <a:xfrm>
              <a:off x="-7767820" y="7430138"/>
              <a:ext cx="5118803" cy="185972"/>
              <a:chOff x="1583013" y="8523827"/>
              <a:chExt cx="5118803" cy="185972"/>
            </a:xfrm>
          </p:grpSpPr>
          <p:pic>
            <p:nvPicPr>
              <p:cNvPr id="1025" name="Object 36">
                <a:extLst>
                  <a:ext uri="{FF2B5EF4-FFF2-40B4-BE49-F238E27FC236}">
                    <a16:creationId xmlns:a16="http://schemas.microsoft.com/office/drawing/2014/main" id="{83615C84-E667-1964-CAC1-56D03A285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83013" y="8523827"/>
                <a:ext cx="5118803" cy="185972"/>
              </a:xfrm>
              <a:prstGeom prst="rect">
                <a:avLst/>
              </a:prstGeom>
            </p:spPr>
          </p:pic>
        </p:grpSp>
        <p:grpSp>
          <p:nvGrpSpPr>
            <p:cNvPr id="1017" name="그룹 1012">
              <a:extLst>
                <a:ext uri="{FF2B5EF4-FFF2-40B4-BE49-F238E27FC236}">
                  <a16:creationId xmlns:a16="http://schemas.microsoft.com/office/drawing/2014/main" id="{C74AB2AD-F72C-BFCB-4654-2C5061E5207E}"/>
                </a:ext>
              </a:extLst>
            </p:cNvPr>
            <p:cNvGrpSpPr/>
            <p:nvPr/>
          </p:nvGrpSpPr>
          <p:grpSpPr>
            <a:xfrm>
              <a:off x="-3517581" y="7532861"/>
              <a:ext cx="1711764" cy="185972"/>
              <a:chOff x="5833252" y="8626550"/>
              <a:chExt cx="1711764" cy="185972"/>
            </a:xfrm>
          </p:grpSpPr>
          <p:pic>
            <p:nvPicPr>
              <p:cNvPr id="1024" name="Object 39">
                <a:extLst>
                  <a:ext uri="{FF2B5EF4-FFF2-40B4-BE49-F238E27FC236}">
                    <a16:creationId xmlns:a16="http://schemas.microsoft.com/office/drawing/2014/main" id="{A46F66DE-9F8F-C85C-4A0E-15E1FF178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833252" y="8626550"/>
                <a:ext cx="1711764" cy="185972"/>
              </a:xfrm>
              <a:prstGeom prst="rect">
                <a:avLst/>
              </a:prstGeom>
            </p:spPr>
          </p:pic>
        </p:grpSp>
        <p:grpSp>
          <p:nvGrpSpPr>
            <p:cNvPr id="1018" name="그룹 1013">
              <a:extLst>
                <a:ext uri="{FF2B5EF4-FFF2-40B4-BE49-F238E27FC236}">
                  <a16:creationId xmlns:a16="http://schemas.microsoft.com/office/drawing/2014/main" id="{89D32F6C-6CEB-21A2-4C58-659BAA4B31A4}"/>
                </a:ext>
              </a:extLst>
            </p:cNvPr>
            <p:cNvGrpSpPr/>
            <p:nvPr/>
          </p:nvGrpSpPr>
          <p:grpSpPr>
            <a:xfrm>
              <a:off x="-7778388" y="8033400"/>
              <a:ext cx="849541" cy="185972"/>
              <a:chOff x="1572445" y="9127089"/>
              <a:chExt cx="849541" cy="185972"/>
            </a:xfrm>
          </p:grpSpPr>
          <p:pic>
            <p:nvPicPr>
              <p:cNvPr id="1023" name="Object 42">
                <a:extLst>
                  <a:ext uri="{FF2B5EF4-FFF2-40B4-BE49-F238E27FC236}">
                    <a16:creationId xmlns:a16="http://schemas.microsoft.com/office/drawing/2014/main" id="{60A64520-DB18-02A4-A1E7-A963E1C01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72445" y="9127089"/>
                <a:ext cx="849541" cy="185972"/>
              </a:xfrm>
              <a:prstGeom prst="rect">
                <a:avLst/>
              </a:prstGeom>
            </p:spPr>
          </p:pic>
        </p:grpSp>
        <p:grpSp>
          <p:nvGrpSpPr>
            <p:cNvPr id="1019" name="그룹 1014">
              <a:extLst>
                <a:ext uri="{FF2B5EF4-FFF2-40B4-BE49-F238E27FC236}">
                  <a16:creationId xmlns:a16="http://schemas.microsoft.com/office/drawing/2014/main" id="{49C6BAD5-4C4F-2590-C2E7-6307002F63D9}"/>
                </a:ext>
              </a:extLst>
            </p:cNvPr>
            <p:cNvGrpSpPr/>
            <p:nvPr/>
          </p:nvGrpSpPr>
          <p:grpSpPr>
            <a:xfrm>
              <a:off x="-3517581" y="7616111"/>
              <a:ext cx="1711764" cy="185972"/>
              <a:chOff x="5833252" y="8709800"/>
              <a:chExt cx="1711764" cy="185972"/>
            </a:xfrm>
          </p:grpSpPr>
          <p:pic>
            <p:nvPicPr>
              <p:cNvPr id="1022" name="Object 45">
                <a:extLst>
                  <a:ext uri="{FF2B5EF4-FFF2-40B4-BE49-F238E27FC236}">
                    <a16:creationId xmlns:a16="http://schemas.microsoft.com/office/drawing/2014/main" id="{80F30ED1-B7BD-92B4-48A0-8D838C124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833252" y="8709800"/>
                <a:ext cx="1711764" cy="185972"/>
              </a:xfrm>
              <a:prstGeom prst="rect">
                <a:avLst/>
              </a:prstGeom>
            </p:spPr>
          </p:pic>
        </p:grpSp>
        <p:grpSp>
          <p:nvGrpSpPr>
            <p:cNvPr id="1020" name="그룹 1015">
              <a:extLst>
                <a:ext uri="{FF2B5EF4-FFF2-40B4-BE49-F238E27FC236}">
                  <a16:creationId xmlns:a16="http://schemas.microsoft.com/office/drawing/2014/main" id="{7086D8E8-0EC9-19BF-D622-C7BF411E88F1}"/>
                </a:ext>
              </a:extLst>
            </p:cNvPr>
            <p:cNvGrpSpPr/>
            <p:nvPr/>
          </p:nvGrpSpPr>
          <p:grpSpPr>
            <a:xfrm>
              <a:off x="-7778388" y="8136954"/>
              <a:ext cx="1699082" cy="185972"/>
              <a:chOff x="1572445" y="9230643"/>
              <a:chExt cx="1699082" cy="185972"/>
            </a:xfrm>
          </p:grpSpPr>
          <p:pic>
            <p:nvPicPr>
              <p:cNvPr id="1021" name="Object 48">
                <a:extLst>
                  <a:ext uri="{FF2B5EF4-FFF2-40B4-BE49-F238E27FC236}">
                    <a16:creationId xmlns:a16="http://schemas.microsoft.com/office/drawing/2014/main" id="{1C764203-BB90-C6CA-6428-2075A47BB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45" y="9230643"/>
                <a:ext cx="1699082" cy="185972"/>
              </a:xfrm>
              <a:prstGeom prst="rect">
                <a:avLst/>
              </a:prstGeom>
            </p:spPr>
          </p:pic>
        </p:grpSp>
      </p:grpSp>
      <p:pic>
        <p:nvPicPr>
          <p:cNvPr id="1035" name="Object 1">
            <a:extLst>
              <a:ext uri="{FF2B5EF4-FFF2-40B4-BE49-F238E27FC236}">
                <a16:creationId xmlns:a16="http://schemas.microsoft.com/office/drawing/2014/main" id="{9CE32DA6-5281-5CE1-E1B3-C136CAAF42C2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7813" y="-10333758"/>
            <a:ext cx="9632749" cy="1504539"/>
          </a:xfrm>
          <a:prstGeom prst="rect">
            <a:avLst/>
          </a:prstGeom>
        </p:spPr>
      </p:pic>
      <p:pic>
        <p:nvPicPr>
          <p:cNvPr id="1062" name="Object 2">
            <a:extLst>
              <a:ext uri="{FF2B5EF4-FFF2-40B4-BE49-F238E27FC236}">
                <a16:creationId xmlns:a16="http://schemas.microsoft.com/office/drawing/2014/main" id="{D6C36AF8-1C7D-B1D2-4107-488EE1F462F8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288000" y="1798846"/>
            <a:ext cx="3388062" cy="1475262"/>
          </a:xfrm>
          <a:prstGeom prst="rect">
            <a:avLst/>
          </a:prstGeom>
        </p:spPr>
      </p:pic>
      <p:grpSp>
        <p:nvGrpSpPr>
          <p:cNvPr id="1063" name="그룹 1001">
            <a:extLst>
              <a:ext uri="{FF2B5EF4-FFF2-40B4-BE49-F238E27FC236}">
                <a16:creationId xmlns:a16="http://schemas.microsoft.com/office/drawing/2014/main" id="{F37A2083-CC56-2F85-3744-6ED6CF798D47}"/>
              </a:ext>
            </a:extLst>
          </p:cNvPr>
          <p:cNvGrpSpPr/>
          <p:nvPr/>
        </p:nvGrpSpPr>
        <p:grpSpPr>
          <a:xfrm>
            <a:off x="22758724" y="-38100"/>
            <a:ext cx="13952129" cy="10285714"/>
            <a:chOff x="4333585" y="0"/>
            <a:chExt cx="13952129" cy="10285714"/>
          </a:xfrm>
        </p:grpSpPr>
        <p:pic>
          <p:nvPicPr>
            <p:cNvPr id="1064" name="Object 4">
              <a:extLst>
                <a:ext uri="{FF2B5EF4-FFF2-40B4-BE49-F238E27FC236}">
                  <a16:creationId xmlns:a16="http://schemas.microsoft.com/office/drawing/2014/main" id="{6E70E70F-D92F-F993-74EA-BE0611606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pic>
        <p:nvPicPr>
          <p:cNvPr id="1065" name="그림 1064">
            <a:extLst>
              <a:ext uri="{FF2B5EF4-FFF2-40B4-BE49-F238E27FC236}">
                <a16:creationId xmlns:a16="http://schemas.microsoft.com/office/drawing/2014/main" id="{4F7F4D1C-A262-7C0E-B70F-D90BAA428E8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768539" y="304800"/>
            <a:ext cx="13681364" cy="9525000"/>
          </a:xfrm>
          <a:prstGeom prst="rect">
            <a:avLst/>
          </a:prstGeom>
        </p:spPr>
      </p:pic>
      <p:sp>
        <p:nvSpPr>
          <p:cNvPr id="1066" name="TextBox 1065">
            <a:extLst>
              <a:ext uri="{FF2B5EF4-FFF2-40B4-BE49-F238E27FC236}">
                <a16:creationId xmlns:a16="http://schemas.microsoft.com/office/drawing/2014/main" id="{1A294AC7-3F52-7D54-10C9-273F3FEBFFFD}"/>
              </a:ext>
            </a:extLst>
          </p:cNvPr>
          <p:cNvSpPr txBox="1"/>
          <p:nvPr/>
        </p:nvSpPr>
        <p:spPr>
          <a:xfrm>
            <a:off x="18425140" y="3657600"/>
            <a:ext cx="433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C03D9F75-5435-9D89-3885-441525327599}"/>
              </a:ext>
            </a:extLst>
          </p:cNvPr>
          <p:cNvSpPr/>
          <p:nvPr/>
        </p:nvSpPr>
        <p:spPr>
          <a:xfrm>
            <a:off x="0" y="-8019410"/>
            <a:ext cx="18288000" cy="499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5AE2261A-DE03-CA9A-6ADF-7A17F8705119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7070593" y="-11772900"/>
            <a:ext cx="33062183" cy="14198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A2630FD-4247-8F8C-07D3-D7F21AD3ADBD}"/>
              </a:ext>
            </a:extLst>
          </p:cNvPr>
          <p:cNvGrpSpPr/>
          <p:nvPr/>
        </p:nvGrpSpPr>
        <p:grpSpPr>
          <a:xfrm flipH="1">
            <a:off x="0" y="-1"/>
            <a:ext cx="4333585" cy="10287001"/>
            <a:chOff x="0" y="0"/>
            <a:chExt cx="6336508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2A655992-B775-2412-D4E2-E1AD625A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5" name="Object 1">
            <a:extLst>
              <a:ext uri="{FF2B5EF4-FFF2-40B4-BE49-F238E27FC236}">
                <a16:creationId xmlns:a16="http://schemas.microsoft.com/office/drawing/2014/main" id="{0857ED04-4ECF-69B0-F26F-68ABBA025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068518-30E3-2B7F-6829-AE7F838B5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83" y="2270930"/>
            <a:ext cx="13838354" cy="41504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73D45-9DC8-C254-C65B-0D43B74CE44B}"/>
              </a:ext>
            </a:extLst>
          </p:cNvPr>
          <p:cNvSpPr/>
          <p:nvPr/>
        </p:nvSpPr>
        <p:spPr>
          <a:xfrm>
            <a:off x="16840200" y="3351278"/>
            <a:ext cx="1295400" cy="34442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19838A-E2A7-180E-EE97-6970CEAB9A35}"/>
              </a:ext>
            </a:extLst>
          </p:cNvPr>
          <p:cNvSpPr/>
          <p:nvPr/>
        </p:nvSpPr>
        <p:spPr>
          <a:xfrm>
            <a:off x="4445356" y="4971288"/>
            <a:ext cx="13690244" cy="116281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40566-9A5B-3863-B1B0-C1683A44B195}"/>
              </a:ext>
            </a:extLst>
          </p:cNvPr>
          <p:cNvSpPr txBox="1"/>
          <p:nvPr/>
        </p:nvSpPr>
        <p:spPr>
          <a:xfrm>
            <a:off x="-4916" y="3427618"/>
            <a:ext cx="4333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고객센터 수정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댓글 작성</a:t>
            </a:r>
          </a:p>
        </p:txBody>
      </p:sp>
    </p:spTree>
    <p:extLst>
      <p:ext uri="{BB962C8B-B14F-4D97-AF65-F5344CB8AC3E}">
        <p14:creationId xmlns:p14="http://schemas.microsoft.com/office/powerpoint/2010/main" val="326172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E7289F2-D74D-A151-573A-3449FB012B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45859" y="2613509"/>
            <a:ext cx="13358488" cy="48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28E3404-05C9-0CB1-7547-AA4D8ADB22A6}"/>
              </a:ext>
            </a:extLst>
          </p:cNvPr>
          <p:cNvGrpSpPr/>
          <p:nvPr/>
        </p:nvGrpSpPr>
        <p:grpSpPr>
          <a:xfrm flipH="1">
            <a:off x="-1" y="-1"/>
            <a:ext cx="18288000" cy="10287001"/>
            <a:chOff x="0" y="0"/>
            <a:chExt cx="6336508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CA36621E-4B41-6003-DFEA-C7CB81A2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F31D6C-841E-9895-61C4-D41C86FF5B96}"/>
              </a:ext>
            </a:extLst>
          </p:cNvPr>
          <p:cNvSpPr txBox="1"/>
          <p:nvPr/>
        </p:nvSpPr>
        <p:spPr>
          <a:xfrm>
            <a:off x="1" y="2324100"/>
            <a:ext cx="182879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600" b="1" dirty="0">
                <a:solidFill>
                  <a:schemeClr val="bg1"/>
                </a:solidFill>
              </a:rPr>
              <a:t>홍승현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0BD0A-4185-810E-BA0D-13469D31A31B}"/>
              </a:ext>
            </a:extLst>
          </p:cNvPr>
          <p:cNvSpPr txBox="1"/>
          <p:nvPr/>
        </p:nvSpPr>
        <p:spPr>
          <a:xfrm>
            <a:off x="1142999" y="4381500"/>
            <a:ext cx="1600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브랜드별 상품관리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상품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재고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) / (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회원공간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결제 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/ 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구매내역</a:t>
            </a:r>
            <a:endParaRPr lang="en-US" altLang="ko-KR" sz="60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sz="6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상품정렬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대분류 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/ 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중분류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부가기능 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6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정렬순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 / 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랭킹 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/ </a:t>
            </a:r>
            <a:r>
              <a:rPr lang="ko-KR" altLang="en-US" sz="6000" b="1" dirty="0">
                <a:solidFill>
                  <a:schemeClr val="bg1"/>
                </a:solidFill>
                <a:sym typeface="Wingdings" panose="05000000000000000000" pitchFamily="2" charset="2"/>
              </a:rPr>
              <a:t>검색기능</a:t>
            </a:r>
            <a:r>
              <a:rPr lang="en-US" altLang="ko-KR" sz="60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799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DDAD0C-018A-F093-8DBA-7727C6FD8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617" y="1088231"/>
            <a:ext cx="8950766" cy="81105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810A64-243E-37F2-0D1E-B212899D26D3}"/>
              </a:ext>
            </a:extLst>
          </p:cNvPr>
          <p:cNvSpPr/>
          <p:nvPr/>
        </p:nvSpPr>
        <p:spPr>
          <a:xfrm>
            <a:off x="12628783" y="3390900"/>
            <a:ext cx="858617" cy="381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2592AC-BA1F-75E8-8B5A-1D3BA457EB7B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139913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AF14B9-2DCE-91AC-6FA0-4FA9C762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66228"/>
            <a:ext cx="5881688" cy="7178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A74AEF-F325-828A-D013-48229C41E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092" y="2857500"/>
            <a:ext cx="11829924" cy="67876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C37FA0-028E-E480-1FAF-D9D5CD01C2AA}"/>
              </a:ext>
            </a:extLst>
          </p:cNvPr>
          <p:cNvSpPr/>
          <p:nvPr/>
        </p:nvSpPr>
        <p:spPr>
          <a:xfrm>
            <a:off x="3048000" y="4393825"/>
            <a:ext cx="1397356" cy="3490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811830-2DD6-64D2-E629-01CB45DC507F}"/>
              </a:ext>
            </a:extLst>
          </p:cNvPr>
          <p:cNvSpPr/>
          <p:nvPr/>
        </p:nvSpPr>
        <p:spPr>
          <a:xfrm>
            <a:off x="3048000" y="4742875"/>
            <a:ext cx="2615660" cy="3490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689776-3740-6C66-BB45-69CE68159834}"/>
              </a:ext>
            </a:extLst>
          </p:cNvPr>
          <p:cNvCxnSpPr>
            <a:cxnSpLocks/>
          </p:cNvCxnSpPr>
          <p:nvPr/>
        </p:nvCxnSpPr>
        <p:spPr>
          <a:xfrm>
            <a:off x="5663660" y="4742875"/>
            <a:ext cx="105251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F63019-7F57-04C2-CDFA-8DA5F6E65C51}"/>
              </a:ext>
            </a:extLst>
          </p:cNvPr>
          <p:cNvCxnSpPr>
            <a:cxnSpLocks/>
          </p:cNvCxnSpPr>
          <p:nvPr/>
        </p:nvCxnSpPr>
        <p:spPr>
          <a:xfrm>
            <a:off x="5663660" y="4742875"/>
            <a:ext cx="900112" cy="28465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D8335D5-BA89-6932-8055-DE820BD3CBED}"/>
              </a:ext>
            </a:extLst>
          </p:cNvPr>
          <p:cNvCxnSpPr>
            <a:cxnSpLocks/>
          </p:cNvCxnSpPr>
          <p:nvPr/>
        </p:nvCxnSpPr>
        <p:spPr>
          <a:xfrm>
            <a:off x="11658600" y="4914900"/>
            <a:ext cx="18288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D2B7128-643E-2966-6C50-CA0E1A87DC67}"/>
              </a:ext>
            </a:extLst>
          </p:cNvPr>
          <p:cNvCxnSpPr>
            <a:cxnSpLocks/>
          </p:cNvCxnSpPr>
          <p:nvPr/>
        </p:nvCxnSpPr>
        <p:spPr>
          <a:xfrm>
            <a:off x="11201400" y="8724900"/>
            <a:ext cx="1828800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6E308B-7B05-C9BE-34C6-F80488094A0D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116949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08D126-C3DA-8ADB-BA28-5DC668AEE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009" y="2168637"/>
            <a:ext cx="8817982" cy="7467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56008-15EB-45CB-9C84-393DEED1C78D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287077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ED0739-96B4-B66D-8014-5088BA4FC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17" y="2607157"/>
            <a:ext cx="6595902" cy="518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E8008A-4D71-F812-C131-750645358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2933700"/>
            <a:ext cx="8440338" cy="63826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6DADA8-37E6-D212-445D-61BD591AF7A6}"/>
              </a:ext>
            </a:extLst>
          </p:cNvPr>
          <p:cNvSpPr/>
          <p:nvPr/>
        </p:nvSpPr>
        <p:spPr>
          <a:xfrm>
            <a:off x="2057400" y="4812331"/>
            <a:ext cx="457200" cy="3311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57CDB-BBD3-C735-BDB6-46CCCBCB554F}"/>
              </a:ext>
            </a:extLst>
          </p:cNvPr>
          <p:cNvCxnSpPr>
            <a:cxnSpLocks/>
          </p:cNvCxnSpPr>
          <p:nvPr/>
        </p:nvCxnSpPr>
        <p:spPr>
          <a:xfrm flipV="1">
            <a:off x="2526792" y="3695700"/>
            <a:ext cx="6126510" cy="111663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40D0CD-C9F3-E2DA-7803-2893384B200E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297743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D4D2F0-1ED5-55FA-549E-BC1DF6D7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342" y="4746471"/>
            <a:ext cx="5487494" cy="5509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52BA3C-68A3-7B84-575F-2F2D2EB7F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458" y="3771900"/>
            <a:ext cx="8337970" cy="39586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090F7A-619C-900F-C5F0-E2F356760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720" y="994862"/>
            <a:ext cx="5635116" cy="3573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ABBE1F-BE8F-5848-06BE-51171FD8ECCF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203985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667AFF-6A37-DCA9-AFCD-DEAC0E85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798" y="2857500"/>
            <a:ext cx="8256404" cy="54864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FC606E-0D99-6293-B45A-C2DB408C388E}"/>
              </a:ext>
            </a:extLst>
          </p:cNvPr>
          <p:cNvSpPr/>
          <p:nvPr/>
        </p:nvSpPr>
        <p:spPr>
          <a:xfrm>
            <a:off x="5334000" y="5981701"/>
            <a:ext cx="7467600" cy="60959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970850-9002-491C-8039-191162EC0F23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91329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67FFB1-FE64-AE3C-ABD2-588494FDE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400300"/>
            <a:ext cx="12002466" cy="624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0C01F-CCB3-E980-4314-E5351A770470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392264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TextBox 1020">
            <a:extLst>
              <a:ext uri="{FF2B5EF4-FFF2-40B4-BE49-F238E27FC236}">
                <a16:creationId xmlns:a16="http://schemas.microsoft.com/office/drawing/2014/main" id="{A3BB4877-D952-1983-A1B4-168C3E13653C}"/>
              </a:ext>
            </a:extLst>
          </p:cNvPr>
          <p:cNvSpPr txBox="1"/>
          <p:nvPr/>
        </p:nvSpPr>
        <p:spPr>
          <a:xfrm>
            <a:off x="8772816" y="3638371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DEA705-E721-6472-FCA7-E332A56459DA}"/>
              </a:ext>
            </a:extLst>
          </p:cNvPr>
          <p:cNvSpPr/>
          <p:nvPr/>
        </p:nvSpPr>
        <p:spPr>
          <a:xfrm>
            <a:off x="-18729675" y="-34303"/>
            <a:ext cx="18278184" cy="1028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1FC862-DBCE-41A4-8700-46672C5362C8}"/>
              </a:ext>
            </a:extLst>
          </p:cNvPr>
          <p:cNvSpPr/>
          <p:nvPr/>
        </p:nvSpPr>
        <p:spPr>
          <a:xfrm>
            <a:off x="-18719859" y="3796"/>
            <a:ext cx="18278184" cy="1028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Object 1">
            <a:extLst>
              <a:ext uri="{FF2B5EF4-FFF2-40B4-BE49-F238E27FC236}">
                <a16:creationId xmlns:a16="http://schemas.microsoft.com/office/drawing/2014/main" id="{C3FAA00A-9089-0046-BED2-16BAECE2A1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645196" y="992247"/>
            <a:ext cx="3222923" cy="1285647"/>
          </a:xfrm>
          <a:prstGeom prst="rect">
            <a:avLst/>
          </a:prstGeom>
        </p:spPr>
      </p:pic>
      <p:pic>
        <p:nvPicPr>
          <p:cNvPr id="18" name="Object 5">
            <a:extLst>
              <a:ext uri="{FF2B5EF4-FFF2-40B4-BE49-F238E27FC236}">
                <a16:creationId xmlns:a16="http://schemas.microsoft.com/office/drawing/2014/main" id="{DA8AEB74-514D-D0F1-0FDB-2190B8DD44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749428" y="2712988"/>
            <a:ext cx="6315040" cy="667437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FCFF4F-6B0D-97C0-FFEC-62DFC3CBC816}"/>
              </a:ext>
            </a:extLst>
          </p:cNvPr>
          <p:cNvGrpSpPr/>
          <p:nvPr/>
        </p:nvGrpSpPr>
        <p:grpSpPr>
          <a:xfrm>
            <a:off x="-13852875" y="-1866900"/>
            <a:ext cx="15072075" cy="14587940"/>
            <a:chOff x="-10764674" y="-879310"/>
            <a:chExt cx="11945142" cy="11561448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674DD3F3-20D1-2DAA-76F0-670A9EBE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764674" y="2310532"/>
              <a:ext cx="11945142" cy="8371606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CC359E34-BFCA-9AD5-3535-97E14EE5D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64674" y="-879310"/>
              <a:ext cx="11945142" cy="7039644"/>
            </a:xfrm>
            <a:prstGeom prst="rect">
              <a:avLst/>
            </a:prstGeom>
          </p:spPr>
        </p:pic>
        <p:grpSp>
          <p:nvGrpSpPr>
            <p:cNvPr id="22" name="그룹 1002">
              <a:extLst>
                <a:ext uri="{FF2B5EF4-FFF2-40B4-BE49-F238E27FC236}">
                  <a16:creationId xmlns:a16="http://schemas.microsoft.com/office/drawing/2014/main" id="{C03D2AB3-1EC0-D350-D74E-1C281B670774}"/>
                </a:ext>
              </a:extLst>
            </p:cNvPr>
            <p:cNvGrpSpPr/>
            <p:nvPr/>
          </p:nvGrpSpPr>
          <p:grpSpPr>
            <a:xfrm>
              <a:off x="-6079306" y="3877440"/>
              <a:ext cx="1712044" cy="193817"/>
              <a:chOff x="3271527" y="4971129"/>
              <a:chExt cx="1712044" cy="193817"/>
            </a:xfrm>
          </p:grpSpPr>
          <p:pic>
            <p:nvPicPr>
              <p:cNvPr id="1011" name="Object 9">
                <a:extLst>
                  <a:ext uri="{FF2B5EF4-FFF2-40B4-BE49-F238E27FC236}">
                    <a16:creationId xmlns:a16="http://schemas.microsoft.com/office/drawing/2014/main" id="{6A29DF8D-898E-368D-6FAC-FFA7E661E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71527" y="4971129"/>
                <a:ext cx="1712044" cy="193817"/>
              </a:xfrm>
              <a:prstGeom prst="rect">
                <a:avLst/>
              </a:prstGeom>
            </p:spPr>
          </p:pic>
        </p:grpSp>
        <p:grpSp>
          <p:nvGrpSpPr>
            <p:cNvPr id="23" name="그룹 1003">
              <a:extLst>
                <a:ext uri="{FF2B5EF4-FFF2-40B4-BE49-F238E27FC236}">
                  <a16:creationId xmlns:a16="http://schemas.microsoft.com/office/drawing/2014/main" id="{5F1BB3CF-AA24-6A07-60AD-184FD01A9F7A}"/>
                </a:ext>
              </a:extLst>
            </p:cNvPr>
            <p:cNvGrpSpPr/>
            <p:nvPr/>
          </p:nvGrpSpPr>
          <p:grpSpPr>
            <a:xfrm>
              <a:off x="-4367262" y="5678153"/>
              <a:ext cx="849681" cy="185934"/>
              <a:chOff x="4983571" y="6771842"/>
              <a:chExt cx="849681" cy="185934"/>
            </a:xfrm>
          </p:grpSpPr>
          <p:pic>
            <p:nvPicPr>
              <p:cNvPr id="1010" name="Object 12">
                <a:extLst>
                  <a:ext uri="{FF2B5EF4-FFF2-40B4-BE49-F238E27FC236}">
                    <a16:creationId xmlns:a16="http://schemas.microsoft.com/office/drawing/2014/main" id="{ECDE2493-F7FE-EB9E-4DEA-3B2FEC794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83571" y="6771842"/>
                <a:ext cx="849681" cy="185934"/>
              </a:xfrm>
              <a:prstGeom prst="rect">
                <a:avLst/>
              </a:prstGeom>
            </p:spPr>
          </p:pic>
        </p:grpSp>
        <p:grpSp>
          <p:nvGrpSpPr>
            <p:cNvPr id="24" name="그룹 1004">
              <a:extLst>
                <a:ext uri="{FF2B5EF4-FFF2-40B4-BE49-F238E27FC236}">
                  <a16:creationId xmlns:a16="http://schemas.microsoft.com/office/drawing/2014/main" id="{10B0BD16-A094-11D4-4F1F-FCB93FF09DA4}"/>
                </a:ext>
              </a:extLst>
            </p:cNvPr>
            <p:cNvGrpSpPr/>
            <p:nvPr/>
          </p:nvGrpSpPr>
          <p:grpSpPr>
            <a:xfrm>
              <a:off x="-3492217" y="5678153"/>
              <a:ext cx="1686400" cy="191644"/>
              <a:chOff x="5858616" y="6771842"/>
              <a:chExt cx="1686400" cy="191644"/>
            </a:xfrm>
          </p:grpSpPr>
          <p:pic>
            <p:nvPicPr>
              <p:cNvPr id="1009" name="Object 15">
                <a:extLst>
                  <a:ext uri="{FF2B5EF4-FFF2-40B4-BE49-F238E27FC236}">
                    <a16:creationId xmlns:a16="http://schemas.microsoft.com/office/drawing/2014/main" id="{3B2D7AA0-3135-FCE5-ABF3-D0121F9DE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58616" y="6771842"/>
                <a:ext cx="1686400" cy="191644"/>
              </a:xfrm>
              <a:prstGeom prst="rect">
                <a:avLst/>
              </a:prstGeom>
            </p:spPr>
          </p:pic>
        </p:grpSp>
        <p:grpSp>
          <p:nvGrpSpPr>
            <p:cNvPr id="25" name="그룹 1005">
              <a:extLst>
                <a:ext uri="{FF2B5EF4-FFF2-40B4-BE49-F238E27FC236}">
                  <a16:creationId xmlns:a16="http://schemas.microsoft.com/office/drawing/2014/main" id="{ED44178E-920A-460C-380A-D5A29F33DEE5}"/>
                </a:ext>
              </a:extLst>
            </p:cNvPr>
            <p:cNvGrpSpPr/>
            <p:nvPr/>
          </p:nvGrpSpPr>
          <p:grpSpPr>
            <a:xfrm>
              <a:off x="-7778388" y="6487067"/>
              <a:ext cx="4286171" cy="190085"/>
              <a:chOff x="1572445" y="7580756"/>
              <a:chExt cx="4286171" cy="190085"/>
            </a:xfrm>
          </p:grpSpPr>
          <p:pic>
            <p:nvPicPr>
              <p:cNvPr id="1008" name="Object 18">
                <a:extLst>
                  <a:ext uri="{FF2B5EF4-FFF2-40B4-BE49-F238E27FC236}">
                    <a16:creationId xmlns:a16="http://schemas.microsoft.com/office/drawing/2014/main" id="{90B57F9E-272B-6FD3-4BD8-52ECBB173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2445" y="7580756"/>
                <a:ext cx="4286171" cy="190085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938942D2-F275-4F0A-3551-CB1F4912903D}"/>
                </a:ext>
              </a:extLst>
            </p:cNvPr>
            <p:cNvGrpSpPr/>
            <p:nvPr/>
          </p:nvGrpSpPr>
          <p:grpSpPr>
            <a:xfrm>
              <a:off x="-3492217" y="6487067"/>
              <a:ext cx="1686400" cy="187998"/>
              <a:chOff x="5858616" y="7580756"/>
              <a:chExt cx="1686400" cy="187998"/>
            </a:xfrm>
          </p:grpSpPr>
          <p:pic>
            <p:nvPicPr>
              <p:cNvPr id="1007" name="Object 21">
                <a:extLst>
                  <a:ext uri="{FF2B5EF4-FFF2-40B4-BE49-F238E27FC236}">
                    <a16:creationId xmlns:a16="http://schemas.microsoft.com/office/drawing/2014/main" id="{38A3D970-5E51-CFB6-8649-385B5079D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58616" y="7580756"/>
                <a:ext cx="1686400" cy="187998"/>
              </a:xfrm>
              <a:prstGeom prst="rect">
                <a:avLst/>
              </a:prstGeom>
            </p:spPr>
          </p:pic>
        </p:grpSp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C6FA4B67-A0E9-EF27-A142-713784C12A60}"/>
                </a:ext>
              </a:extLst>
            </p:cNvPr>
            <p:cNvGrpSpPr/>
            <p:nvPr/>
          </p:nvGrpSpPr>
          <p:grpSpPr>
            <a:xfrm>
              <a:off x="-7778388" y="7227089"/>
              <a:ext cx="3411126" cy="192268"/>
              <a:chOff x="1572445" y="8320778"/>
              <a:chExt cx="3411126" cy="192268"/>
            </a:xfrm>
          </p:grpSpPr>
          <p:pic>
            <p:nvPicPr>
              <p:cNvPr id="1006" name="Object 24">
                <a:extLst>
                  <a:ext uri="{FF2B5EF4-FFF2-40B4-BE49-F238E27FC236}">
                    <a16:creationId xmlns:a16="http://schemas.microsoft.com/office/drawing/2014/main" id="{5EC789E4-92BA-C418-CE0B-5D3699BBC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72445" y="8320778"/>
                <a:ext cx="3411126" cy="192268"/>
              </a:xfrm>
              <a:prstGeom prst="rect">
                <a:avLst/>
              </a:prstGeom>
            </p:spPr>
          </p:pic>
        </p:grpSp>
        <p:grpSp>
          <p:nvGrpSpPr>
            <p:cNvPr id="28" name="그룹 1008">
              <a:extLst>
                <a:ext uri="{FF2B5EF4-FFF2-40B4-BE49-F238E27FC236}">
                  <a16:creationId xmlns:a16="http://schemas.microsoft.com/office/drawing/2014/main" id="{D10AE29D-F9B0-F174-2844-7DC4FCC402A6}"/>
                </a:ext>
              </a:extLst>
            </p:cNvPr>
            <p:cNvGrpSpPr/>
            <p:nvPr/>
          </p:nvGrpSpPr>
          <p:grpSpPr>
            <a:xfrm>
              <a:off x="-3492217" y="6582109"/>
              <a:ext cx="1686400" cy="185972"/>
              <a:chOff x="5858616" y="7675798"/>
              <a:chExt cx="1686400" cy="185972"/>
            </a:xfrm>
          </p:grpSpPr>
          <p:pic>
            <p:nvPicPr>
              <p:cNvPr id="1005" name="Object 27">
                <a:extLst>
                  <a:ext uri="{FF2B5EF4-FFF2-40B4-BE49-F238E27FC236}">
                    <a16:creationId xmlns:a16="http://schemas.microsoft.com/office/drawing/2014/main" id="{1EC4CD80-778F-AC58-6053-1DADD8601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58616" y="7675798"/>
                <a:ext cx="1686400" cy="185972"/>
              </a:xfrm>
              <a:prstGeom prst="rect">
                <a:avLst/>
              </a:prstGeom>
            </p:spPr>
          </p:pic>
        </p:grpSp>
        <p:grpSp>
          <p:nvGrpSpPr>
            <p:cNvPr id="29" name="그룹 1009">
              <a:extLst>
                <a:ext uri="{FF2B5EF4-FFF2-40B4-BE49-F238E27FC236}">
                  <a16:creationId xmlns:a16="http://schemas.microsoft.com/office/drawing/2014/main" id="{4F2C153B-2499-8E24-B024-8781FA6CF0CC}"/>
                </a:ext>
              </a:extLst>
            </p:cNvPr>
            <p:cNvGrpSpPr/>
            <p:nvPr/>
          </p:nvGrpSpPr>
          <p:grpSpPr>
            <a:xfrm>
              <a:off x="-7778388" y="7325337"/>
              <a:ext cx="4260807" cy="194631"/>
              <a:chOff x="1572445" y="8419026"/>
              <a:chExt cx="4260807" cy="194631"/>
            </a:xfrm>
          </p:grpSpPr>
          <p:pic>
            <p:nvPicPr>
              <p:cNvPr id="1004" name="Object 30">
                <a:extLst>
                  <a:ext uri="{FF2B5EF4-FFF2-40B4-BE49-F238E27FC236}">
                    <a16:creationId xmlns:a16="http://schemas.microsoft.com/office/drawing/2014/main" id="{50A5DD85-967F-3963-2F38-6C3D879E9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72445" y="8419026"/>
                <a:ext cx="4260807" cy="194631"/>
              </a:xfrm>
              <a:prstGeom prst="rect">
                <a:avLst/>
              </a:prstGeom>
            </p:spPr>
          </p:pic>
        </p:grpSp>
        <p:grpSp>
          <p:nvGrpSpPr>
            <p:cNvPr id="30" name="그룹 1010">
              <a:extLst>
                <a:ext uri="{FF2B5EF4-FFF2-40B4-BE49-F238E27FC236}">
                  <a16:creationId xmlns:a16="http://schemas.microsoft.com/office/drawing/2014/main" id="{659966FD-4D22-126B-6808-BE4E5BF08768}"/>
                </a:ext>
              </a:extLst>
            </p:cNvPr>
            <p:cNvGrpSpPr/>
            <p:nvPr/>
          </p:nvGrpSpPr>
          <p:grpSpPr>
            <a:xfrm>
              <a:off x="-3504899" y="6677152"/>
              <a:ext cx="1699082" cy="185972"/>
              <a:chOff x="5845934" y="7770841"/>
              <a:chExt cx="1699082" cy="185972"/>
            </a:xfrm>
          </p:grpSpPr>
          <p:pic>
            <p:nvPicPr>
              <p:cNvPr id="1003" name="Object 33">
                <a:extLst>
                  <a:ext uri="{FF2B5EF4-FFF2-40B4-BE49-F238E27FC236}">
                    <a16:creationId xmlns:a16="http://schemas.microsoft.com/office/drawing/2014/main" id="{B5DD2EF4-202E-CECA-B2A9-65A36863A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45934" y="7770841"/>
                <a:ext cx="1699082" cy="185972"/>
              </a:xfrm>
              <a:prstGeom prst="rect">
                <a:avLst/>
              </a:prstGeom>
            </p:spPr>
          </p:pic>
        </p:grpSp>
        <p:grpSp>
          <p:nvGrpSpPr>
            <p:cNvPr id="31" name="그룹 1011">
              <a:extLst>
                <a:ext uri="{FF2B5EF4-FFF2-40B4-BE49-F238E27FC236}">
                  <a16:creationId xmlns:a16="http://schemas.microsoft.com/office/drawing/2014/main" id="{1FD46142-2BC0-50B4-BD21-B340E3B50529}"/>
                </a:ext>
              </a:extLst>
            </p:cNvPr>
            <p:cNvGrpSpPr/>
            <p:nvPr/>
          </p:nvGrpSpPr>
          <p:grpSpPr>
            <a:xfrm>
              <a:off x="-7767820" y="7430138"/>
              <a:ext cx="5118803" cy="185972"/>
              <a:chOff x="1583013" y="8523827"/>
              <a:chExt cx="5118803" cy="185972"/>
            </a:xfrm>
          </p:grpSpPr>
          <p:pic>
            <p:nvPicPr>
              <p:cNvPr id="1000" name="Object 36">
                <a:extLst>
                  <a:ext uri="{FF2B5EF4-FFF2-40B4-BE49-F238E27FC236}">
                    <a16:creationId xmlns:a16="http://schemas.microsoft.com/office/drawing/2014/main" id="{521BEE81-08EA-A433-70F5-A5A58BE2F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83013" y="8523827"/>
                <a:ext cx="5118803" cy="185972"/>
              </a:xfrm>
              <a:prstGeom prst="rect">
                <a:avLst/>
              </a:prstGeom>
            </p:spPr>
          </p:pic>
        </p:grpSp>
        <p:grpSp>
          <p:nvGrpSpPr>
            <p:cNvPr id="992" name="그룹 1012">
              <a:extLst>
                <a:ext uri="{FF2B5EF4-FFF2-40B4-BE49-F238E27FC236}">
                  <a16:creationId xmlns:a16="http://schemas.microsoft.com/office/drawing/2014/main" id="{67E713A0-BE72-3EE0-3A76-93CE254A4852}"/>
                </a:ext>
              </a:extLst>
            </p:cNvPr>
            <p:cNvGrpSpPr/>
            <p:nvPr/>
          </p:nvGrpSpPr>
          <p:grpSpPr>
            <a:xfrm>
              <a:off x="-3517581" y="7532861"/>
              <a:ext cx="1711764" cy="185972"/>
              <a:chOff x="5833252" y="8626550"/>
              <a:chExt cx="1711764" cy="185972"/>
            </a:xfrm>
          </p:grpSpPr>
          <p:pic>
            <p:nvPicPr>
              <p:cNvPr id="999" name="Object 39">
                <a:extLst>
                  <a:ext uri="{FF2B5EF4-FFF2-40B4-BE49-F238E27FC236}">
                    <a16:creationId xmlns:a16="http://schemas.microsoft.com/office/drawing/2014/main" id="{4B1539D7-5342-27A4-5D99-DCE27A16E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833252" y="8626550"/>
                <a:ext cx="1711764" cy="185972"/>
              </a:xfrm>
              <a:prstGeom prst="rect">
                <a:avLst/>
              </a:prstGeom>
            </p:spPr>
          </p:pic>
        </p:grpSp>
        <p:grpSp>
          <p:nvGrpSpPr>
            <p:cNvPr id="993" name="그룹 1013">
              <a:extLst>
                <a:ext uri="{FF2B5EF4-FFF2-40B4-BE49-F238E27FC236}">
                  <a16:creationId xmlns:a16="http://schemas.microsoft.com/office/drawing/2014/main" id="{E805A750-4DA5-EA76-FDB8-57B61967E87E}"/>
                </a:ext>
              </a:extLst>
            </p:cNvPr>
            <p:cNvGrpSpPr/>
            <p:nvPr/>
          </p:nvGrpSpPr>
          <p:grpSpPr>
            <a:xfrm>
              <a:off x="-7778388" y="8033400"/>
              <a:ext cx="849541" cy="185972"/>
              <a:chOff x="1572445" y="9127089"/>
              <a:chExt cx="849541" cy="185972"/>
            </a:xfrm>
          </p:grpSpPr>
          <p:pic>
            <p:nvPicPr>
              <p:cNvPr id="998" name="Object 42">
                <a:extLst>
                  <a:ext uri="{FF2B5EF4-FFF2-40B4-BE49-F238E27FC236}">
                    <a16:creationId xmlns:a16="http://schemas.microsoft.com/office/drawing/2014/main" id="{365749A4-62AC-3117-8957-F4F64397F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2445" y="9127089"/>
                <a:ext cx="849541" cy="185972"/>
              </a:xfrm>
              <a:prstGeom prst="rect">
                <a:avLst/>
              </a:prstGeom>
            </p:spPr>
          </p:pic>
        </p:grpSp>
        <p:grpSp>
          <p:nvGrpSpPr>
            <p:cNvPr id="994" name="그룹 1014">
              <a:extLst>
                <a:ext uri="{FF2B5EF4-FFF2-40B4-BE49-F238E27FC236}">
                  <a16:creationId xmlns:a16="http://schemas.microsoft.com/office/drawing/2014/main" id="{DE2E0F19-8EBC-60A8-3508-57D09B22E698}"/>
                </a:ext>
              </a:extLst>
            </p:cNvPr>
            <p:cNvGrpSpPr/>
            <p:nvPr/>
          </p:nvGrpSpPr>
          <p:grpSpPr>
            <a:xfrm>
              <a:off x="-3517581" y="7616111"/>
              <a:ext cx="1711764" cy="185972"/>
              <a:chOff x="5833252" y="8709800"/>
              <a:chExt cx="1711764" cy="185972"/>
            </a:xfrm>
          </p:grpSpPr>
          <p:pic>
            <p:nvPicPr>
              <p:cNvPr id="997" name="Object 45">
                <a:extLst>
                  <a:ext uri="{FF2B5EF4-FFF2-40B4-BE49-F238E27FC236}">
                    <a16:creationId xmlns:a16="http://schemas.microsoft.com/office/drawing/2014/main" id="{B5ED2A34-EEC7-CD65-16E9-6BC4F4C75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833252" y="8709800"/>
                <a:ext cx="1711764" cy="185972"/>
              </a:xfrm>
              <a:prstGeom prst="rect">
                <a:avLst/>
              </a:prstGeom>
            </p:spPr>
          </p:pic>
        </p:grpSp>
        <p:grpSp>
          <p:nvGrpSpPr>
            <p:cNvPr id="995" name="그룹 1015">
              <a:extLst>
                <a:ext uri="{FF2B5EF4-FFF2-40B4-BE49-F238E27FC236}">
                  <a16:creationId xmlns:a16="http://schemas.microsoft.com/office/drawing/2014/main" id="{C0195106-69D0-30C3-E0BA-C1FBB3D7C4CD}"/>
                </a:ext>
              </a:extLst>
            </p:cNvPr>
            <p:cNvGrpSpPr/>
            <p:nvPr/>
          </p:nvGrpSpPr>
          <p:grpSpPr>
            <a:xfrm>
              <a:off x="-7778388" y="8136954"/>
              <a:ext cx="1699082" cy="185972"/>
              <a:chOff x="1572445" y="9230643"/>
              <a:chExt cx="1699082" cy="185972"/>
            </a:xfrm>
          </p:grpSpPr>
          <p:pic>
            <p:nvPicPr>
              <p:cNvPr id="996" name="Object 48">
                <a:extLst>
                  <a:ext uri="{FF2B5EF4-FFF2-40B4-BE49-F238E27FC236}">
                    <a16:creationId xmlns:a16="http://schemas.microsoft.com/office/drawing/2014/main" id="{35018BD4-7E6A-C4D3-E6AF-C5AD3067F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72445" y="9230643"/>
                <a:ext cx="1699082" cy="185972"/>
              </a:xfrm>
              <a:prstGeom prst="rect">
                <a:avLst/>
              </a:prstGeom>
            </p:spPr>
          </p:pic>
        </p:grp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E31FDE-0C70-94A0-B04A-4328D63158B6}"/>
              </a:ext>
            </a:extLst>
          </p:cNvPr>
          <p:cNvSpPr/>
          <p:nvPr/>
        </p:nvSpPr>
        <p:spPr>
          <a:xfrm>
            <a:off x="4343400" y="-34303"/>
            <a:ext cx="14183015" cy="1035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163AA6BF-1342-0291-BBC7-5C2AB513514B}"/>
              </a:ext>
            </a:extLst>
          </p:cNvPr>
          <p:cNvGrpSpPr/>
          <p:nvPr/>
        </p:nvGrpSpPr>
        <p:grpSpPr>
          <a:xfrm flipH="1">
            <a:off x="-5445" y="-38101"/>
            <a:ext cx="4333584" cy="10563079"/>
            <a:chOff x="0" y="0"/>
            <a:chExt cx="6336508" cy="1028571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11D84802-3DDD-7D0B-52C5-0A5EA8054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13" name="Object 2">
            <a:extLst>
              <a:ext uri="{FF2B5EF4-FFF2-40B4-BE49-F238E27FC236}">
                <a16:creationId xmlns:a16="http://schemas.microsoft.com/office/drawing/2014/main" id="{D101459B-B70B-C232-F2F3-84BBF8687D8A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52400" y="1798846"/>
            <a:ext cx="3388062" cy="1475262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E9E65EA9-E7FE-61BD-A3C7-DB3901171AD1}"/>
              </a:ext>
            </a:extLst>
          </p:cNvPr>
          <p:cNvGrpSpPr/>
          <p:nvPr/>
        </p:nvGrpSpPr>
        <p:grpSpPr>
          <a:xfrm>
            <a:off x="4318324" y="-38100"/>
            <a:ext cx="13952129" cy="10285714"/>
            <a:chOff x="4333585" y="0"/>
            <a:chExt cx="13952129" cy="10285714"/>
          </a:xfrm>
        </p:grpSpPr>
        <p:pic>
          <p:nvPicPr>
            <p:cNvPr id="1002" name="Object 4">
              <a:extLst>
                <a:ext uri="{FF2B5EF4-FFF2-40B4-BE49-F238E27FC236}">
                  <a16:creationId xmlns:a16="http://schemas.microsoft.com/office/drawing/2014/main" id="{CBCF8946-0806-A303-0A1B-38016337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pic>
        <p:nvPicPr>
          <p:cNvPr id="1012" name="그림 1011">
            <a:extLst>
              <a:ext uri="{FF2B5EF4-FFF2-40B4-BE49-F238E27FC236}">
                <a16:creationId xmlns:a16="http://schemas.microsoft.com/office/drawing/2014/main" id="{0852EB8A-7F17-CB43-83ED-E2C5D423D65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28139" y="304800"/>
            <a:ext cx="13681364" cy="9525000"/>
          </a:xfrm>
          <a:prstGeom prst="rect">
            <a:avLst/>
          </a:prstGeom>
        </p:spPr>
      </p:pic>
      <p:sp>
        <p:nvSpPr>
          <p:cNvPr id="1013" name="TextBox 1012">
            <a:extLst>
              <a:ext uri="{FF2B5EF4-FFF2-40B4-BE49-F238E27FC236}">
                <a16:creationId xmlns:a16="http://schemas.microsoft.com/office/drawing/2014/main" id="{78A77F5D-65B2-AE92-B25B-2CF4A0F5BADC}"/>
              </a:ext>
            </a:extLst>
          </p:cNvPr>
          <p:cNvSpPr txBox="1"/>
          <p:nvPr/>
        </p:nvSpPr>
        <p:spPr>
          <a:xfrm>
            <a:off x="-15260" y="3657600"/>
            <a:ext cx="433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0" name="그림 1019">
            <a:extLst>
              <a:ext uri="{FF2B5EF4-FFF2-40B4-BE49-F238E27FC236}">
                <a16:creationId xmlns:a16="http://schemas.microsoft.com/office/drawing/2014/main" id="{D6F8B4C6-B69D-117D-0E38-6053F654CA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960" y="465171"/>
            <a:ext cx="9476040" cy="9356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BD71F3-538B-F03F-8E8F-6E4228779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38" y="3173922"/>
            <a:ext cx="15567862" cy="6986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91EDE6-1A54-354F-8D5C-B9E52339D66F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285408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0FF22-AC44-F227-49E4-BD1F24E1C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631963"/>
            <a:ext cx="13011324" cy="548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18BD3A-6C42-81A2-7C72-24FFF1CBC67B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275406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517631"/>
            <a:ext cx="791939" cy="5079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496FE-D3EC-AE03-0ED3-9C373BE7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81300"/>
            <a:ext cx="7341082" cy="5638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2EA51B-D701-1475-73B8-D95B6EED0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28" y="2660834"/>
            <a:ext cx="3931312" cy="2376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8258D4-1E3E-D8D0-7E7A-B5747EF522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3053" r="33053"/>
          <a:stretch/>
        </p:blipFill>
        <p:spPr>
          <a:xfrm>
            <a:off x="4210380" y="5404670"/>
            <a:ext cx="13601700" cy="904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A7EF07-F2EE-0F88-FE34-D36545CAE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6628" y="6743702"/>
            <a:ext cx="8877454" cy="33528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A685061-B843-0076-3749-082361CD9BB1}"/>
              </a:ext>
            </a:extLst>
          </p:cNvPr>
          <p:cNvCxnSpPr>
            <a:cxnSpLocks/>
          </p:cNvCxnSpPr>
          <p:nvPr/>
        </p:nvCxnSpPr>
        <p:spPr>
          <a:xfrm flipV="1">
            <a:off x="3838740" y="4152901"/>
            <a:ext cx="4690902" cy="25908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14E87EC-4DEE-44DD-FEF9-7FD7754ECB5E}"/>
              </a:ext>
            </a:extLst>
          </p:cNvPr>
          <p:cNvCxnSpPr>
            <a:cxnSpLocks/>
          </p:cNvCxnSpPr>
          <p:nvPr/>
        </p:nvCxnSpPr>
        <p:spPr>
          <a:xfrm>
            <a:off x="1144619" y="5600701"/>
            <a:ext cx="2846521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296E52-DE50-E530-D156-AF8B0AE32408}"/>
              </a:ext>
            </a:extLst>
          </p:cNvPr>
          <p:cNvCxnSpPr>
            <a:cxnSpLocks/>
          </p:cNvCxnSpPr>
          <p:nvPr/>
        </p:nvCxnSpPr>
        <p:spPr>
          <a:xfrm>
            <a:off x="9359673" y="4995993"/>
            <a:ext cx="2846521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A03F25-2210-A701-23B3-20E5E4112795}"/>
              </a:ext>
            </a:extLst>
          </p:cNvPr>
          <p:cNvCxnSpPr>
            <a:cxnSpLocks/>
          </p:cNvCxnSpPr>
          <p:nvPr/>
        </p:nvCxnSpPr>
        <p:spPr>
          <a:xfrm>
            <a:off x="8746628" y="7048501"/>
            <a:ext cx="2470377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83F5F8-5D06-BC38-37BD-303B8B1C678D}"/>
              </a:ext>
            </a:extLst>
          </p:cNvPr>
          <p:cNvCxnSpPr>
            <a:cxnSpLocks/>
          </p:cNvCxnSpPr>
          <p:nvPr/>
        </p:nvCxnSpPr>
        <p:spPr>
          <a:xfrm>
            <a:off x="10782933" y="8191501"/>
            <a:ext cx="2470377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87BF8E8-3939-A47B-4003-942FA9FD1BD6}"/>
              </a:ext>
            </a:extLst>
          </p:cNvPr>
          <p:cNvCxnSpPr>
            <a:cxnSpLocks/>
          </p:cNvCxnSpPr>
          <p:nvPr/>
        </p:nvCxnSpPr>
        <p:spPr>
          <a:xfrm>
            <a:off x="12830340" y="6309545"/>
            <a:ext cx="0" cy="64927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6B12BD-8E11-B0A2-5DEA-5B3AC7E55E2A}"/>
              </a:ext>
            </a:extLst>
          </p:cNvPr>
          <p:cNvCxnSpPr>
            <a:cxnSpLocks/>
          </p:cNvCxnSpPr>
          <p:nvPr/>
        </p:nvCxnSpPr>
        <p:spPr>
          <a:xfrm>
            <a:off x="12982740" y="6309545"/>
            <a:ext cx="0" cy="64927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9926D1-691F-6F85-FDFE-CFEC8D197EBA}"/>
              </a:ext>
            </a:extLst>
          </p:cNvPr>
          <p:cNvCxnSpPr>
            <a:cxnSpLocks/>
          </p:cNvCxnSpPr>
          <p:nvPr/>
        </p:nvCxnSpPr>
        <p:spPr>
          <a:xfrm>
            <a:off x="9359673" y="3785508"/>
            <a:ext cx="3318267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4511A5-1A03-AECA-82B1-C162F300F75C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318326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9998" y="2168637"/>
            <a:ext cx="4525354" cy="877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260" y="4060430"/>
            <a:ext cx="791939" cy="5079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941440E-3300-9D29-115A-65AD7C8336B6}"/>
              </a:ext>
            </a:extLst>
          </p:cNvPr>
          <p:cNvGrpSpPr/>
          <p:nvPr/>
        </p:nvGrpSpPr>
        <p:grpSpPr>
          <a:xfrm>
            <a:off x="1518590" y="1504505"/>
            <a:ext cx="15250819" cy="8298397"/>
            <a:chOff x="5638800" y="1504505"/>
            <a:chExt cx="12507619" cy="72158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35460-C247-7D65-2098-18479578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8800" y="2628900"/>
              <a:ext cx="8946748" cy="106763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BF1F995-6A5E-DD3C-269A-E9DDA1ACE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7701" y="4920677"/>
              <a:ext cx="7148945" cy="1219200"/>
            </a:xfrm>
            <a:prstGeom prst="rect">
              <a:avLst/>
            </a:prstGeom>
          </p:spPr>
        </p:pic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4282FBC4-C369-ADC0-1A6E-496C7F2F55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6118" y="6348779"/>
              <a:ext cx="951204" cy="533400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C0667F-E1F2-5313-AC0D-BD81033EE9E1}"/>
                </a:ext>
              </a:extLst>
            </p:cNvPr>
            <p:cNvSpPr txBox="1"/>
            <p:nvPr/>
          </p:nvSpPr>
          <p:spPr>
            <a:xfrm>
              <a:off x="6487821" y="7150740"/>
              <a:ext cx="2895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랭킹 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   </a:t>
              </a:r>
              <a:r>
                <a:rPr lang="ko-KR" altLang="en-US" sz="2400" dirty="0"/>
                <a:t>브랜드 조회수 순</a:t>
              </a:r>
              <a:endParaRPr lang="en-US" altLang="ko-KR" sz="2400" dirty="0"/>
            </a:p>
            <a:p>
              <a:r>
                <a:rPr lang="en-US" altLang="ko-KR" sz="2400" dirty="0"/>
                <a:t>   </a:t>
              </a:r>
              <a:r>
                <a:rPr lang="ko-KR" altLang="en-US" sz="2400" dirty="0"/>
                <a:t>상품 좋아요 순</a:t>
              </a:r>
              <a:r>
                <a:rPr lang="en-US" altLang="ko-KR" sz="2400" dirty="0"/>
                <a:t>      </a:t>
              </a:r>
              <a:r>
                <a:rPr lang="ko-KR" altLang="en-US" sz="2400" dirty="0"/>
                <a:t> </a:t>
              </a: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C5F858EC-E799-3295-01E1-574497028F5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90179" y="6552119"/>
              <a:ext cx="1205483" cy="381000"/>
            </a:xfrm>
            <a:prstGeom prst="bentConnector3">
              <a:avLst>
                <a:gd name="adj1" fmla="val 98546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DA3B11-0DF7-EBE4-1316-33A5C1D3EE48}"/>
                </a:ext>
              </a:extLst>
            </p:cNvPr>
            <p:cNvSpPr txBox="1"/>
            <p:nvPr/>
          </p:nvSpPr>
          <p:spPr>
            <a:xfrm>
              <a:off x="9459621" y="7091082"/>
              <a:ext cx="2895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업데이트 </a:t>
              </a:r>
              <a:endParaRPr lang="en-US" altLang="ko-KR" sz="2400" dirty="0"/>
            </a:p>
            <a:p>
              <a:endParaRPr lang="en-US" altLang="ko-KR" sz="2400" dirty="0"/>
            </a:p>
            <a:p>
              <a:r>
                <a:rPr lang="en-US" altLang="ko-KR" sz="2400" dirty="0"/>
                <a:t>       </a:t>
              </a:r>
              <a:r>
                <a:rPr lang="ko-KR" altLang="en-US" sz="2400" dirty="0"/>
                <a:t>최신상품</a:t>
              </a:r>
              <a:endParaRPr lang="en-US" altLang="ko-KR" sz="2400" dirty="0"/>
            </a:p>
            <a:p>
              <a:r>
                <a:rPr lang="en-US" altLang="ko-KR" sz="2400" dirty="0"/>
                <a:t>       </a:t>
              </a:r>
              <a:r>
                <a:rPr lang="ko-KR" altLang="en-US" sz="2400" dirty="0"/>
                <a:t>입점 브랜드</a:t>
              </a:r>
              <a:r>
                <a:rPr lang="en-US" altLang="ko-KR" sz="2400" dirty="0"/>
                <a:t>    </a:t>
              </a:r>
              <a:r>
                <a:rPr lang="ko-KR" altLang="en-US" sz="2400" dirty="0"/>
                <a:t> </a:t>
              </a: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A201C747-AF52-4660-3D1E-DA334E3F2FC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400179" y="6552120"/>
              <a:ext cx="1205483" cy="381000"/>
            </a:xfrm>
            <a:prstGeom prst="bentConnector3">
              <a:avLst>
                <a:gd name="adj1" fmla="val 98546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7AFFBD-F4F5-DDFE-3B74-E371D9A04B8C}"/>
                </a:ext>
              </a:extLst>
            </p:cNvPr>
            <p:cNvSpPr txBox="1"/>
            <p:nvPr/>
          </p:nvSpPr>
          <p:spPr>
            <a:xfrm>
              <a:off x="13220579" y="7096950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브랜드별 </a:t>
              </a:r>
              <a:r>
                <a:rPr lang="en-US" altLang="ko-KR" sz="2400" dirty="0"/>
                <a:t> </a:t>
              </a:r>
              <a:r>
                <a:rPr lang="ko-KR" altLang="en-US" sz="2400" dirty="0"/>
                <a:t>상품 정렬</a:t>
              </a:r>
              <a:endParaRPr lang="en-US" altLang="ko-KR" sz="2400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1F237F08-7979-6441-F1D2-2BCF585CB0D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rot="5400000" flipH="1" flipV="1">
              <a:off x="10483015" y="1364497"/>
              <a:ext cx="893562" cy="1635244"/>
            </a:xfrm>
            <a:prstGeom prst="bentConnector2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659F8B-4A0B-AB3F-7C4E-15729FB03982}"/>
                </a:ext>
              </a:extLst>
            </p:cNvPr>
            <p:cNvSpPr txBox="1"/>
            <p:nvPr/>
          </p:nvSpPr>
          <p:spPr>
            <a:xfrm>
              <a:off x="11718682" y="1504505"/>
              <a:ext cx="642773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“</a:t>
              </a:r>
              <a:r>
                <a:rPr lang="ko-KR" altLang="en-US" sz="2800" dirty="0"/>
                <a:t>포함 검색 기능</a:t>
              </a:r>
              <a:r>
                <a:rPr lang="en-US" altLang="ko-KR" sz="2800" dirty="0"/>
                <a:t>”</a:t>
              </a:r>
              <a:endParaRPr lang="en-US" altLang="ko-KR" sz="2400" dirty="0"/>
            </a:p>
            <a:p>
              <a:r>
                <a:rPr lang="ko-KR" altLang="en-US" sz="2400" dirty="0"/>
                <a:t> 입력정보가 포함된 상품이 나오도록 하는 기능</a:t>
              </a:r>
              <a:endParaRPr lang="en-US" altLang="ko-KR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C61213-F18E-88EC-38F3-7F95EB3980EC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79461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9153D7-A6ED-BBA4-E6D6-19F50D2D63C4}"/>
              </a:ext>
            </a:extLst>
          </p:cNvPr>
          <p:cNvGrpSpPr/>
          <p:nvPr/>
        </p:nvGrpSpPr>
        <p:grpSpPr>
          <a:xfrm>
            <a:off x="685800" y="817526"/>
            <a:ext cx="15544800" cy="8985376"/>
            <a:chOff x="4445356" y="1943100"/>
            <a:chExt cx="13867225" cy="74961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91F70D-21C0-7BCF-E020-7686FCCC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5356" y="1943100"/>
              <a:ext cx="9544050" cy="749617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D151D3-583D-D5F2-4960-4EF32905DB20}"/>
                </a:ext>
              </a:extLst>
            </p:cNvPr>
            <p:cNvSpPr/>
            <p:nvPr/>
          </p:nvSpPr>
          <p:spPr>
            <a:xfrm>
              <a:off x="11811000" y="6819900"/>
              <a:ext cx="533400" cy="6096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C8020D-621B-1307-1686-E4A394BE0D39}"/>
                </a:ext>
              </a:extLst>
            </p:cNvPr>
            <p:cNvSpPr/>
            <p:nvPr/>
          </p:nvSpPr>
          <p:spPr>
            <a:xfrm>
              <a:off x="12437808" y="6819900"/>
              <a:ext cx="533400" cy="6096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58559FB-E076-A2C5-2D70-C5E00BDD3B70}"/>
                </a:ext>
              </a:extLst>
            </p:cNvPr>
            <p:cNvSpPr/>
            <p:nvPr/>
          </p:nvSpPr>
          <p:spPr>
            <a:xfrm>
              <a:off x="9906000" y="5081586"/>
              <a:ext cx="3733800" cy="158591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7491C19-59E9-16A8-3C26-577CA003B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39800" y="5081586"/>
              <a:ext cx="990600" cy="11061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AF67FC37-B9EE-1050-98B0-2D99FDEF43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1660543" y="7841743"/>
              <a:ext cx="1205483" cy="381000"/>
            </a:xfrm>
            <a:prstGeom prst="bentConnector3">
              <a:avLst>
                <a:gd name="adj1" fmla="val 98546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08842BF1-83CC-9E48-2F58-DE73B7701D2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569216" y="7578560"/>
              <a:ext cx="613314" cy="357481"/>
            </a:xfrm>
            <a:prstGeom prst="bentConnector3">
              <a:avLst>
                <a:gd name="adj1" fmla="val 100499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C5680D-992B-68F0-FA52-66C648666633}"/>
                </a:ext>
              </a:extLst>
            </p:cNvPr>
            <p:cNvSpPr txBox="1"/>
            <p:nvPr/>
          </p:nvSpPr>
          <p:spPr>
            <a:xfrm>
              <a:off x="14654981" y="4677148"/>
              <a:ext cx="3657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다양한 정보를 재고테이블에 전달 </a:t>
              </a:r>
              <a:endParaRPr lang="en-US" altLang="ko-KR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2EE4C8-F4DC-43BE-56A2-DF358FE617F5}"/>
                </a:ext>
              </a:extLst>
            </p:cNvPr>
            <p:cNvSpPr txBox="1"/>
            <p:nvPr/>
          </p:nvSpPr>
          <p:spPr>
            <a:xfrm>
              <a:off x="12419318" y="8431603"/>
              <a:ext cx="3657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좋아요</a:t>
              </a:r>
              <a:endParaRPr lang="en-US" altLang="ko-KR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1B1551-3C3E-CA99-1A98-2E59CA5E6FD7}"/>
                </a:ext>
              </a:extLst>
            </p:cNvPr>
            <p:cNvSpPr txBox="1"/>
            <p:nvPr/>
          </p:nvSpPr>
          <p:spPr>
            <a:xfrm>
              <a:off x="13054614" y="7875296"/>
              <a:ext cx="3657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싫어요</a:t>
              </a:r>
              <a:endParaRPr lang="en-US" altLang="ko-KR" sz="24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FB0311A-9E66-F4E2-9D21-8055069428A1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105307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5A7096-124C-E49C-B6E9-5450BA1E293B}"/>
              </a:ext>
            </a:extLst>
          </p:cNvPr>
          <p:cNvGrpSpPr/>
          <p:nvPr/>
        </p:nvGrpSpPr>
        <p:grpSpPr>
          <a:xfrm>
            <a:off x="609600" y="1943101"/>
            <a:ext cx="17139685" cy="7620000"/>
            <a:chOff x="1112220" y="2701481"/>
            <a:chExt cx="16637065" cy="68616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4B0027-4940-3257-C87F-5D143EE2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8485" y="2857500"/>
              <a:ext cx="13340800" cy="67056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EBC00B5-6540-83DE-A1C4-87425E102520}"/>
                </a:ext>
              </a:extLst>
            </p:cNvPr>
            <p:cNvSpPr/>
            <p:nvPr/>
          </p:nvSpPr>
          <p:spPr>
            <a:xfrm>
              <a:off x="4445356" y="2912806"/>
              <a:ext cx="2717444" cy="192589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8ECD1C-DC01-FE45-4D45-CC9B5CA2DC7B}"/>
                </a:ext>
              </a:extLst>
            </p:cNvPr>
            <p:cNvSpPr/>
            <p:nvPr/>
          </p:nvSpPr>
          <p:spPr>
            <a:xfrm>
              <a:off x="4460104" y="6972300"/>
              <a:ext cx="3159896" cy="12192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FABE3AA-5919-C91E-C4C5-67A22DBA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440" y="6972300"/>
              <a:ext cx="1066800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1DA7F64-758A-E858-C4A1-134DCCB6D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440" y="2912806"/>
              <a:ext cx="1066800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3FE5F3-516C-C191-ABBB-8EB6EEB58630}"/>
                </a:ext>
              </a:extLst>
            </p:cNvPr>
            <p:cNvSpPr txBox="1"/>
            <p:nvPr/>
          </p:nvSpPr>
          <p:spPr>
            <a:xfrm>
              <a:off x="1112220" y="2701481"/>
              <a:ext cx="3657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사용자의 정보 입력</a:t>
              </a:r>
              <a:endParaRPr lang="en-US" altLang="ko-KR" sz="24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D16C58-DAEF-56D6-A280-78450EDCFC8F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407695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733D1E-335B-1882-1570-507FB70BE9DB}"/>
              </a:ext>
            </a:extLst>
          </p:cNvPr>
          <p:cNvGrpSpPr/>
          <p:nvPr/>
        </p:nvGrpSpPr>
        <p:grpSpPr>
          <a:xfrm>
            <a:off x="595230" y="1485900"/>
            <a:ext cx="17097540" cy="8077200"/>
            <a:chOff x="352260" y="3619500"/>
            <a:chExt cx="12039765" cy="59436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260" y="4060430"/>
              <a:ext cx="791939" cy="50792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CD70F2-BAD6-466E-CB1F-3F1F36F1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3619500"/>
              <a:ext cx="11858625" cy="59436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FF2441-D831-12D2-B971-A8EB8B1DBD06}"/>
                </a:ext>
              </a:extLst>
            </p:cNvPr>
            <p:cNvSpPr/>
            <p:nvPr/>
          </p:nvSpPr>
          <p:spPr>
            <a:xfrm>
              <a:off x="10439400" y="6591300"/>
              <a:ext cx="1559696" cy="12192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C46CB3-9B2F-15F9-D18D-4732FC9D33BE}"/>
              </a:ext>
            </a:extLst>
          </p:cNvPr>
          <p:cNvSpPr txBox="1"/>
          <p:nvPr/>
        </p:nvSpPr>
        <p:spPr>
          <a:xfrm>
            <a:off x="0" y="484098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22264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45859" y="2613509"/>
            <a:ext cx="13358488" cy="486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ABCD4D-B9D3-3F9D-F417-03FA23DB937F}"/>
              </a:ext>
            </a:extLst>
          </p:cNvPr>
          <p:cNvSpPr/>
          <p:nvPr/>
        </p:nvSpPr>
        <p:spPr>
          <a:xfrm>
            <a:off x="0" y="-7676"/>
            <a:ext cx="18288000" cy="10294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35424-909C-ED51-750E-926863E13D3D}"/>
              </a:ext>
            </a:extLst>
          </p:cNvPr>
          <p:cNvSpPr txBox="1"/>
          <p:nvPr/>
        </p:nvSpPr>
        <p:spPr>
          <a:xfrm>
            <a:off x="0" y="2705100"/>
            <a:ext cx="18288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>
                <a:solidFill>
                  <a:schemeClr val="bg1"/>
                </a:solidFill>
              </a:rPr>
              <a:t>후기 및 자체 평가</a:t>
            </a:r>
            <a:endParaRPr lang="en-US" altLang="ko-KR" sz="13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3800" b="1" dirty="0">
                <a:solidFill>
                  <a:schemeClr val="bg1"/>
                </a:solidFill>
              </a:rPr>
              <a:t> 의견</a:t>
            </a:r>
          </a:p>
        </p:txBody>
      </p:sp>
    </p:spTree>
    <p:extLst>
      <p:ext uri="{BB962C8B-B14F-4D97-AF65-F5344CB8AC3E}">
        <p14:creationId xmlns:p14="http://schemas.microsoft.com/office/powerpoint/2010/main" val="265288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45859" y="2613512"/>
            <a:ext cx="18881450" cy="5575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6969F5C-1BB3-A78E-EB58-0E558DCAD7A3}"/>
              </a:ext>
            </a:extLst>
          </p:cNvPr>
          <p:cNvSpPr txBox="1"/>
          <p:nvPr/>
        </p:nvSpPr>
        <p:spPr>
          <a:xfrm>
            <a:off x="8696616" y="38481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Community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회원공간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03817-B7F4-0110-4C89-B09ACC2DECCC}"/>
              </a:ext>
            </a:extLst>
          </p:cNvPr>
          <p:cNvSpPr txBox="1"/>
          <p:nvPr/>
        </p:nvSpPr>
        <p:spPr>
          <a:xfrm>
            <a:off x="8087016" y="38481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Community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회원공간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BD88C8F6-C9B5-FC1D-AAD9-3146BD4F3AD1}"/>
              </a:ext>
            </a:extLst>
          </p:cNvPr>
          <p:cNvGrpSpPr/>
          <p:nvPr/>
        </p:nvGrpSpPr>
        <p:grpSpPr>
          <a:xfrm flipH="1">
            <a:off x="-603554" y="-419100"/>
            <a:ext cx="4946954" cy="11049000"/>
            <a:chOff x="0" y="0"/>
            <a:chExt cx="6336508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1A20D476-CC75-132F-0D0A-CE33B65B2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7B67BE-674A-7450-A216-F55671A44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65171"/>
            <a:ext cx="9476040" cy="93566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97BCA9-AC26-4BF9-85B7-1BF37653BADF}"/>
              </a:ext>
            </a:extLst>
          </p:cNvPr>
          <p:cNvSpPr txBox="1"/>
          <p:nvPr/>
        </p:nvSpPr>
        <p:spPr>
          <a:xfrm>
            <a:off x="-19050000" y="3657600"/>
            <a:ext cx="4333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F4F79D7-04A1-64AB-30CD-55DB98BAB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588" y="668396"/>
            <a:ext cx="11224612" cy="89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3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1C60F4C-F038-A7BB-DA0A-151D00B4E871}"/>
              </a:ext>
            </a:extLst>
          </p:cNvPr>
          <p:cNvSpPr txBox="1"/>
          <p:nvPr/>
        </p:nvSpPr>
        <p:spPr>
          <a:xfrm>
            <a:off x="8544216" y="38481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&lt;-&gt;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1A35F6C7-5284-8793-7251-F66F9A347D47}"/>
              </a:ext>
            </a:extLst>
          </p:cNvPr>
          <p:cNvGrpSpPr/>
          <p:nvPr/>
        </p:nvGrpSpPr>
        <p:grpSpPr>
          <a:xfrm flipH="1">
            <a:off x="-914400" y="-419100"/>
            <a:ext cx="5257800" cy="11658600"/>
            <a:chOff x="0" y="0"/>
            <a:chExt cx="6336508" cy="10285714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C421E449-B30C-6D49-EC31-C175A73A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7139" y="1836946"/>
            <a:ext cx="3388062" cy="1475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3585" y="0"/>
            <a:ext cx="13952129" cy="10285714"/>
            <a:chOff x="4333585" y="0"/>
            <a:chExt cx="13952129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585" y="0"/>
              <a:ext cx="13952129" cy="10285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D978BB-2A0E-F6C7-0EE2-071D57EB67CC}"/>
              </a:ext>
            </a:extLst>
          </p:cNvPr>
          <p:cNvSpPr txBox="1"/>
          <p:nvPr/>
        </p:nvSpPr>
        <p:spPr>
          <a:xfrm>
            <a:off x="1" y="36957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Community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회원공간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A63E73-401E-B6AD-8190-4F91C48F8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47" y="668396"/>
            <a:ext cx="11224612" cy="8950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C1F9A9-C49D-A3D4-5A8A-BEA237CD86D9}"/>
              </a:ext>
            </a:extLst>
          </p:cNvPr>
          <p:cNvSpPr txBox="1"/>
          <p:nvPr/>
        </p:nvSpPr>
        <p:spPr>
          <a:xfrm>
            <a:off x="-6553200" y="3771900"/>
            <a:ext cx="433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98E780-E19A-7907-ABBB-C08E5695F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0" y="399499"/>
            <a:ext cx="11963400" cy="933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7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652</Words>
  <Application>Microsoft Office PowerPoint</Application>
  <PresentationFormat>사용자 지정</PresentationFormat>
  <Paragraphs>207</Paragraphs>
  <Slides>79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4" baseType="lpstr">
      <vt:lpstr>HY견고딕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 승현</cp:lastModifiedBy>
  <cp:revision>12</cp:revision>
  <dcterms:created xsi:type="dcterms:W3CDTF">2022-09-19T04:02:11Z</dcterms:created>
  <dcterms:modified xsi:type="dcterms:W3CDTF">2022-09-20T05:43:09Z</dcterms:modified>
</cp:coreProperties>
</file>